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3"/>
  </p:notesMasterIdLst>
  <p:sldIdLst>
    <p:sldId id="256" r:id="rId2"/>
    <p:sldId id="262" r:id="rId3"/>
    <p:sldId id="298" r:id="rId4"/>
    <p:sldId id="296" r:id="rId5"/>
    <p:sldId id="300" r:id="rId6"/>
    <p:sldId id="301" r:id="rId7"/>
    <p:sldId id="307" r:id="rId8"/>
    <p:sldId id="308" r:id="rId9"/>
    <p:sldId id="310" r:id="rId10"/>
    <p:sldId id="311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09" r:id="rId20"/>
    <p:sldId id="305" r:id="rId21"/>
    <p:sldId id="281" r:id="rId22"/>
  </p:sldIdLst>
  <p:sldSz cx="9144000" cy="5143500" type="screen16x9"/>
  <p:notesSz cx="6858000" cy="9144000"/>
  <p:embeddedFontLst>
    <p:embeddedFont>
      <p:font typeface="Barlow" panose="020B0604020202020204" pitchFamily="2" charset="0"/>
      <p:regular r:id="rId24"/>
      <p:bold r:id="rId25"/>
      <p:italic r:id="rId26"/>
      <p:boldItalic r:id="rId27"/>
    </p:embeddedFont>
    <p:embeddedFont>
      <p:font typeface="Barlow Light" panose="020B0604020202020204" pitchFamily="2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1C7EFF-B079-44CD-85B6-E6D3598932AC}">
  <a:tblStyle styleId="{511C7EFF-B079-44CD-85B6-E6D3598932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CDC246-CD5F-43C5-B557-0B5EE2D3867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9D6F95-7DE6-4231-89D1-A11EAD2D2CB9}" type="doc">
      <dgm:prSet loTypeId="urn:microsoft.com/office/officeart/2005/8/layout/cycle2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D18EADB0-49D3-4A6B-9D6A-9117E2BE08D5}">
      <dgm:prSet phldrT="[Text]"/>
      <dgm:spPr/>
      <dgm:t>
        <a:bodyPr/>
        <a:lstStyle/>
        <a:p>
          <a:r>
            <a:rPr lang="en-IN" b="1"/>
            <a:t>Requirement Analysis</a:t>
          </a:r>
          <a:endParaRPr lang="en-IN" b="1" dirty="0"/>
        </a:p>
      </dgm:t>
    </dgm:pt>
    <dgm:pt modelId="{C14A3DDE-DF86-4B86-9532-2855BBBF97F0}" type="parTrans" cxnId="{C1EA137A-945D-4C2C-86C1-E057C76DFE9E}">
      <dgm:prSet/>
      <dgm:spPr/>
      <dgm:t>
        <a:bodyPr/>
        <a:lstStyle/>
        <a:p>
          <a:endParaRPr lang="en-IN"/>
        </a:p>
      </dgm:t>
    </dgm:pt>
    <dgm:pt modelId="{15680FE8-CD19-4BE1-8CBE-E455E01D9B5C}" type="sibTrans" cxnId="{C1EA137A-945D-4C2C-86C1-E057C76DFE9E}">
      <dgm:prSet/>
      <dgm:spPr/>
      <dgm:t>
        <a:bodyPr/>
        <a:lstStyle/>
        <a:p>
          <a:endParaRPr lang="en-IN"/>
        </a:p>
      </dgm:t>
    </dgm:pt>
    <dgm:pt modelId="{2E7DBC9B-6A16-40EE-B027-E3273269191C}">
      <dgm:prSet phldrT="[Text]"/>
      <dgm:spPr/>
      <dgm:t>
        <a:bodyPr/>
        <a:lstStyle/>
        <a:p>
          <a:r>
            <a:rPr lang="en-IN" b="1" dirty="0"/>
            <a:t>Research and Planning</a:t>
          </a:r>
        </a:p>
      </dgm:t>
    </dgm:pt>
    <dgm:pt modelId="{6B765BF7-779B-40DC-B75C-21CC0D45D04B}" type="parTrans" cxnId="{31CB6493-FE7A-45CF-8541-A3F052E1FD04}">
      <dgm:prSet/>
      <dgm:spPr/>
      <dgm:t>
        <a:bodyPr/>
        <a:lstStyle/>
        <a:p>
          <a:endParaRPr lang="en-IN"/>
        </a:p>
      </dgm:t>
    </dgm:pt>
    <dgm:pt modelId="{636B1512-484B-4ED0-86A6-74E82AF167BF}" type="sibTrans" cxnId="{31CB6493-FE7A-45CF-8541-A3F052E1FD04}">
      <dgm:prSet/>
      <dgm:spPr/>
      <dgm:t>
        <a:bodyPr/>
        <a:lstStyle/>
        <a:p>
          <a:endParaRPr lang="en-IN"/>
        </a:p>
      </dgm:t>
    </dgm:pt>
    <dgm:pt modelId="{F5F14673-CF7B-4B83-B7C4-B61F0B1B4035}">
      <dgm:prSet phldrT="[Text]"/>
      <dgm:spPr/>
      <dgm:t>
        <a:bodyPr/>
        <a:lstStyle/>
        <a:p>
          <a:r>
            <a:rPr lang="en-IN" b="1" dirty="0"/>
            <a:t>Database, Data Models, and Repository Development</a:t>
          </a:r>
        </a:p>
      </dgm:t>
    </dgm:pt>
    <dgm:pt modelId="{E01CCB65-EEE2-4F16-BEF8-3C18C88C1F37}" type="parTrans" cxnId="{8727ABF3-3D63-44CA-8757-AFCA4611FB0D}">
      <dgm:prSet/>
      <dgm:spPr/>
      <dgm:t>
        <a:bodyPr/>
        <a:lstStyle/>
        <a:p>
          <a:endParaRPr lang="en-IN"/>
        </a:p>
      </dgm:t>
    </dgm:pt>
    <dgm:pt modelId="{C3FA1B22-4C0A-440D-8280-FD731F90241E}" type="sibTrans" cxnId="{8727ABF3-3D63-44CA-8757-AFCA4611FB0D}">
      <dgm:prSet/>
      <dgm:spPr/>
      <dgm:t>
        <a:bodyPr/>
        <a:lstStyle/>
        <a:p>
          <a:endParaRPr lang="en-IN"/>
        </a:p>
      </dgm:t>
    </dgm:pt>
    <dgm:pt modelId="{C0470C92-368B-4B9E-9132-B134CD41EDA7}">
      <dgm:prSet phldrT="[Text]"/>
      <dgm:spPr/>
      <dgm:t>
        <a:bodyPr/>
        <a:lstStyle/>
        <a:p>
          <a:r>
            <a:rPr lang="en-IN" b="1" dirty="0"/>
            <a:t>Route Definition and Development of Controller Logic</a:t>
          </a:r>
        </a:p>
      </dgm:t>
    </dgm:pt>
    <dgm:pt modelId="{33C41529-78B2-4C02-A635-2214A7859A1F}" type="parTrans" cxnId="{ABAE3BFC-D0D8-4103-835D-EB6EAC9E107B}">
      <dgm:prSet/>
      <dgm:spPr/>
      <dgm:t>
        <a:bodyPr/>
        <a:lstStyle/>
        <a:p>
          <a:endParaRPr lang="en-IN"/>
        </a:p>
      </dgm:t>
    </dgm:pt>
    <dgm:pt modelId="{33A26D6F-A36A-4325-A2BB-812CA0488E2F}" type="sibTrans" cxnId="{ABAE3BFC-D0D8-4103-835D-EB6EAC9E107B}">
      <dgm:prSet/>
      <dgm:spPr/>
      <dgm:t>
        <a:bodyPr/>
        <a:lstStyle/>
        <a:p>
          <a:endParaRPr lang="en-IN"/>
        </a:p>
      </dgm:t>
    </dgm:pt>
    <dgm:pt modelId="{251DA9C0-828A-4863-AADB-61EA8ECF4DC4}">
      <dgm:prSet phldrT="[Text]"/>
      <dgm:spPr/>
      <dgm:t>
        <a:bodyPr/>
        <a:lstStyle/>
        <a:p>
          <a:r>
            <a:rPr lang="en-IN" b="1" dirty="0"/>
            <a:t>Creation of Unit Tests for Automated Testing</a:t>
          </a:r>
        </a:p>
      </dgm:t>
    </dgm:pt>
    <dgm:pt modelId="{761F07BD-738F-4566-992A-FBD21DBB7B48}" type="parTrans" cxnId="{2D9F04A2-B9CB-4E9F-99DB-ABDFBB22FD69}">
      <dgm:prSet/>
      <dgm:spPr/>
      <dgm:t>
        <a:bodyPr/>
        <a:lstStyle/>
        <a:p>
          <a:endParaRPr lang="en-IN"/>
        </a:p>
      </dgm:t>
    </dgm:pt>
    <dgm:pt modelId="{52CBF6FC-4096-4B31-8C3E-6BD22D236BF0}" type="sibTrans" cxnId="{2D9F04A2-B9CB-4E9F-99DB-ABDFBB22FD69}">
      <dgm:prSet/>
      <dgm:spPr/>
      <dgm:t>
        <a:bodyPr/>
        <a:lstStyle/>
        <a:p>
          <a:endParaRPr lang="en-IN"/>
        </a:p>
      </dgm:t>
    </dgm:pt>
    <dgm:pt modelId="{3ADCDCA8-1D7B-4B56-B5F7-44E64B64B42F}">
      <dgm:prSet phldrT="[Text]"/>
      <dgm:spPr/>
      <dgm:t>
        <a:bodyPr/>
        <a:lstStyle/>
        <a:p>
          <a:r>
            <a:rPr lang="en-IN" b="1" dirty="0"/>
            <a:t>Manual Testing by Sending Mock Requests</a:t>
          </a:r>
        </a:p>
      </dgm:t>
    </dgm:pt>
    <dgm:pt modelId="{FB29777C-20BC-42E0-84DE-A46C6F50F550}" type="parTrans" cxnId="{E89794E0-7948-4B46-903C-9B2BC5C609BB}">
      <dgm:prSet/>
      <dgm:spPr/>
      <dgm:t>
        <a:bodyPr/>
        <a:lstStyle/>
        <a:p>
          <a:endParaRPr lang="en-IN"/>
        </a:p>
      </dgm:t>
    </dgm:pt>
    <dgm:pt modelId="{F7282B5D-0D95-4B00-AAE0-282A607BB999}" type="sibTrans" cxnId="{E89794E0-7948-4B46-903C-9B2BC5C609BB}">
      <dgm:prSet/>
      <dgm:spPr/>
      <dgm:t>
        <a:bodyPr/>
        <a:lstStyle/>
        <a:p>
          <a:endParaRPr lang="en-IN"/>
        </a:p>
      </dgm:t>
    </dgm:pt>
    <dgm:pt modelId="{974A1860-07FC-41D9-8808-654FB270640F}">
      <dgm:prSet phldrT="[Text]"/>
      <dgm:spPr/>
      <dgm:t>
        <a:bodyPr/>
        <a:lstStyle/>
        <a:p>
          <a:r>
            <a:rPr lang="en-IN" b="1" dirty="0"/>
            <a:t>Deployment</a:t>
          </a:r>
        </a:p>
      </dgm:t>
    </dgm:pt>
    <dgm:pt modelId="{AF306FC6-626E-4D9E-9974-EDCDB4CDE1A4}" type="parTrans" cxnId="{61F37230-99F9-47D3-86CE-5317BA111E6B}">
      <dgm:prSet/>
      <dgm:spPr/>
      <dgm:t>
        <a:bodyPr/>
        <a:lstStyle/>
        <a:p>
          <a:endParaRPr lang="en-IN"/>
        </a:p>
      </dgm:t>
    </dgm:pt>
    <dgm:pt modelId="{BEE3A88B-EDF4-4B10-A523-2B4C6A41F69E}" type="sibTrans" cxnId="{61F37230-99F9-47D3-86CE-5317BA111E6B}">
      <dgm:prSet/>
      <dgm:spPr/>
      <dgm:t>
        <a:bodyPr/>
        <a:lstStyle/>
        <a:p>
          <a:endParaRPr lang="en-IN"/>
        </a:p>
      </dgm:t>
    </dgm:pt>
    <dgm:pt modelId="{C231CEAD-3CB5-4A88-827C-20ABA1AA3B86}" type="pres">
      <dgm:prSet presAssocID="{EB9D6F95-7DE6-4231-89D1-A11EAD2D2CB9}" presName="cycle" presStyleCnt="0">
        <dgm:presLayoutVars>
          <dgm:dir/>
          <dgm:resizeHandles val="exact"/>
        </dgm:presLayoutVars>
      </dgm:prSet>
      <dgm:spPr/>
    </dgm:pt>
    <dgm:pt modelId="{4273C14E-7DDD-4D5C-9BCB-DA11F01AA1AF}" type="pres">
      <dgm:prSet presAssocID="{D18EADB0-49D3-4A6B-9D6A-9117E2BE08D5}" presName="node" presStyleLbl="node1" presStyleIdx="0" presStyleCnt="7">
        <dgm:presLayoutVars>
          <dgm:bulletEnabled val="1"/>
        </dgm:presLayoutVars>
      </dgm:prSet>
      <dgm:spPr/>
    </dgm:pt>
    <dgm:pt modelId="{A468229C-9585-4069-930E-44D2425C00B5}" type="pres">
      <dgm:prSet presAssocID="{15680FE8-CD19-4BE1-8CBE-E455E01D9B5C}" presName="sibTrans" presStyleLbl="sibTrans2D1" presStyleIdx="0" presStyleCnt="7"/>
      <dgm:spPr/>
    </dgm:pt>
    <dgm:pt modelId="{DDEDBB2B-4A62-438E-9948-3345068AA639}" type="pres">
      <dgm:prSet presAssocID="{15680FE8-CD19-4BE1-8CBE-E455E01D9B5C}" presName="connectorText" presStyleLbl="sibTrans2D1" presStyleIdx="0" presStyleCnt="7"/>
      <dgm:spPr/>
    </dgm:pt>
    <dgm:pt modelId="{C57B4A80-CF5F-43AF-922B-53D672466D63}" type="pres">
      <dgm:prSet presAssocID="{2E7DBC9B-6A16-40EE-B027-E3273269191C}" presName="node" presStyleLbl="node1" presStyleIdx="1" presStyleCnt="7">
        <dgm:presLayoutVars>
          <dgm:bulletEnabled val="1"/>
        </dgm:presLayoutVars>
      </dgm:prSet>
      <dgm:spPr/>
    </dgm:pt>
    <dgm:pt modelId="{71C700DC-FBBF-4713-9D45-ABA5AB316818}" type="pres">
      <dgm:prSet presAssocID="{636B1512-484B-4ED0-86A6-74E82AF167BF}" presName="sibTrans" presStyleLbl="sibTrans2D1" presStyleIdx="1" presStyleCnt="7"/>
      <dgm:spPr/>
    </dgm:pt>
    <dgm:pt modelId="{EC932EE7-C5AC-47BF-84DC-42CD0D3D02C9}" type="pres">
      <dgm:prSet presAssocID="{636B1512-484B-4ED0-86A6-74E82AF167BF}" presName="connectorText" presStyleLbl="sibTrans2D1" presStyleIdx="1" presStyleCnt="7"/>
      <dgm:spPr/>
    </dgm:pt>
    <dgm:pt modelId="{E58EB395-A7BB-4D73-B2A4-B93007EC7B2F}" type="pres">
      <dgm:prSet presAssocID="{F5F14673-CF7B-4B83-B7C4-B61F0B1B4035}" presName="node" presStyleLbl="node1" presStyleIdx="2" presStyleCnt="7">
        <dgm:presLayoutVars>
          <dgm:bulletEnabled val="1"/>
        </dgm:presLayoutVars>
      </dgm:prSet>
      <dgm:spPr/>
    </dgm:pt>
    <dgm:pt modelId="{6720E8E1-B645-4D2B-98D7-7AA83605EE5B}" type="pres">
      <dgm:prSet presAssocID="{C3FA1B22-4C0A-440D-8280-FD731F90241E}" presName="sibTrans" presStyleLbl="sibTrans2D1" presStyleIdx="2" presStyleCnt="7"/>
      <dgm:spPr/>
    </dgm:pt>
    <dgm:pt modelId="{F7442461-30F0-41B2-9A8E-901FA645CD0F}" type="pres">
      <dgm:prSet presAssocID="{C3FA1B22-4C0A-440D-8280-FD731F90241E}" presName="connectorText" presStyleLbl="sibTrans2D1" presStyleIdx="2" presStyleCnt="7"/>
      <dgm:spPr/>
    </dgm:pt>
    <dgm:pt modelId="{F91775D8-D41A-48A2-B455-68915C55DA26}" type="pres">
      <dgm:prSet presAssocID="{C0470C92-368B-4B9E-9132-B134CD41EDA7}" presName="node" presStyleLbl="node1" presStyleIdx="3" presStyleCnt="7">
        <dgm:presLayoutVars>
          <dgm:bulletEnabled val="1"/>
        </dgm:presLayoutVars>
      </dgm:prSet>
      <dgm:spPr/>
    </dgm:pt>
    <dgm:pt modelId="{320FEE77-D2B9-48CA-A248-208BB838257A}" type="pres">
      <dgm:prSet presAssocID="{33A26D6F-A36A-4325-A2BB-812CA0488E2F}" presName="sibTrans" presStyleLbl="sibTrans2D1" presStyleIdx="3" presStyleCnt="7"/>
      <dgm:spPr/>
    </dgm:pt>
    <dgm:pt modelId="{322FB90C-7336-42D3-A181-632CDE6E9EB2}" type="pres">
      <dgm:prSet presAssocID="{33A26D6F-A36A-4325-A2BB-812CA0488E2F}" presName="connectorText" presStyleLbl="sibTrans2D1" presStyleIdx="3" presStyleCnt="7"/>
      <dgm:spPr/>
    </dgm:pt>
    <dgm:pt modelId="{08317FAA-313F-489D-85BA-EE917976642C}" type="pres">
      <dgm:prSet presAssocID="{3ADCDCA8-1D7B-4B56-B5F7-44E64B64B42F}" presName="node" presStyleLbl="node1" presStyleIdx="4" presStyleCnt="7">
        <dgm:presLayoutVars>
          <dgm:bulletEnabled val="1"/>
        </dgm:presLayoutVars>
      </dgm:prSet>
      <dgm:spPr/>
    </dgm:pt>
    <dgm:pt modelId="{230C54FC-2C0B-4FA7-A118-A8F8F98369BD}" type="pres">
      <dgm:prSet presAssocID="{F7282B5D-0D95-4B00-AAE0-282A607BB999}" presName="sibTrans" presStyleLbl="sibTrans2D1" presStyleIdx="4" presStyleCnt="7"/>
      <dgm:spPr/>
    </dgm:pt>
    <dgm:pt modelId="{3CF0D0F1-5173-4066-B208-E2EBFBADEA04}" type="pres">
      <dgm:prSet presAssocID="{F7282B5D-0D95-4B00-AAE0-282A607BB999}" presName="connectorText" presStyleLbl="sibTrans2D1" presStyleIdx="4" presStyleCnt="7"/>
      <dgm:spPr/>
    </dgm:pt>
    <dgm:pt modelId="{1D131326-2897-4A13-9191-B52779CDB7C0}" type="pres">
      <dgm:prSet presAssocID="{251DA9C0-828A-4863-AADB-61EA8ECF4DC4}" presName="node" presStyleLbl="node1" presStyleIdx="5" presStyleCnt="7">
        <dgm:presLayoutVars>
          <dgm:bulletEnabled val="1"/>
        </dgm:presLayoutVars>
      </dgm:prSet>
      <dgm:spPr/>
    </dgm:pt>
    <dgm:pt modelId="{4A2DE34C-BF75-4A27-B348-DB0EDD6D92EF}" type="pres">
      <dgm:prSet presAssocID="{52CBF6FC-4096-4B31-8C3E-6BD22D236BF0}" presName="sibTrans" presStyleLbl="sibTrans2D1" presStyleIdx="5" presStyleCnt="7"/>
      <dgm:spPr/>
    </dgm:pt>
    <dgm:pt modelId="{2DBA9E11-5627-4BCB-8829-D37FE895CE01}" type="pres">
      <dgm:prSet presAssocID="{52CBF6FC-4096-4B31-8C3E-6BD22D236BF0}" presName="connectorText" presStyleLbl="sibTrans2D1" presStyleIdx="5" presStyleCnt="7"/>
      <dgm:spPr/>
    </dgm:pt>
    <dgm:pt modelId="{7F9D6025-CED2-41BA-9844-263E08B42D69}" type="pres">
      <dgm:prSet presAssocID="{974A1860-07FC-41D9-8808-654FB270640F}" presName="node" presStyleLbl="node1" presStyleIdx="6" presStyleCnt="7">
        <dgm:presLayoutVars>
          <dgm:bulletEnabled val="1"/>
        </dgm:presLayoutVars>
      </dgm:prSet>
      <dgm:spPr/>
    </dgm:pt>
    <dgm:pt modelId="{EC502B34-5411-4332-8353-38A66BF4A60B}" type="pres">
      <dgm:prSet presAssocID="{BEE3A88B-EDF4-4B10-A523-2B4C6A41F69E}" presName="sibTrans" presStyleLbl="sibTrans2D1" presStyleIdx="6" presStyleCnt="7"/>
      <dgm:spPr/>
    </dgm:pt>
    <dgm:pt modelId="{CD29021B-A249-4C38-856B-5B206807C24B}" type="pres">
      <dgm:prSet presAssocID="{BEE3A88B-EDF4-4B10-A523-2B4C6A41F69E}" presName="connectorText" presStyleLbl="sibTrans2D1" presStyleIdx="6" presStyleCnt="7"/>
      <dgm:spPr/>
    </dgm:pt>
  </dgm:ptLst>
  <dgm:cxnLst>
    <dgm:cxn modelId="{4D4E3100-741D-4ED8-8959-6F76203AC1B3}" type="presOf" srcId="{D18EADB0-49D3-4A6B-9D6A-9117E2BE08D5}" destId="{4273C14E-7DDD-4D5C-9BCB-DA11F01AA1AF}" srcOrd="0" destOrd="0" presId="urn:microsoft.com/office/officeart/2005/8/layout/cycle2"/>
    <dgm:cxn modelId="{26A76007-FBE6-412B-9214-9D38578E5475}" type="presOf" srcId="{F5F14673-CF7B-4B83-B7C4-B61F0B1B4035}" destId="{E58EB395-A7BB-4D73-B2A4-B93007EC7B2F}" srcOrd="0" destOrd="0" presId="urn:microsoft.com/office/officeart/2005/8/layout/cycle2"/>
    <dgm:cxn modelId="{73E39216-55C4-44EE-AE95-C90E5E7D69F7}" type="presOf" srcId="{F7282B5D-0D95-4B00-AAE0-282A607BB999}" destId="{3CF0D0F1-5173-4066-B208-E2EBFBADEA04}" srcOrd="1" destOrd="0" presId="urn:microsoft.com/office/officeart/2005/8/layout/cycle2"/>
    <dgm:cxn modelId="{61F37230-99F9-47D3-86CE-5317BA111E6B}" srcId="{EB9D6F95-7DE6-4231-89D1-A11EAD2D2CB9}" destId="{974A1860-07FC-41D9-8808-654FB270640F}" srcOrd="6" destOrd="0" parTransId="{AF306FC6-626E-4D9E-9974-EDCDB4CDE1A4}" sibTransId="{BEE3A88B-EDF4-4B10-A523-2B4C6A41F69E}"/>
    <dgm:cxn modelId="{3D37B446-8F66-4814-8135-467821AE990D}" type="presOf" srcId="{F7282B5D-0D95-4B00-AAE0-282A607BB999}" destId="{230C54FC-2C0B-4FA7-A118-A8F8F98369BD}" srcOrd="0" destOrd="0" presId="urn:microsoft.com/office/officeart/2005/8/layout/cycle2"/>
    <dgm:cxn modelId="{36606F47-A2DA-4B1A-81AB-9CB024498C31}" type="presOf" srcId="{52CBF6FC-4096-4B31-8C3E-6BD22D236BF0}" destId="{2DBA9E11-5627-4BCB-8829-D37FE895CE01}" srcOrd="1" destOrd="0" presId="urn:microsoft.com/office/officeart/2005/8/layout/cycle2"/>
    <dgm:cxn modelId="{876DAF48-938A-4272-9B0C-D381334EBA17}" type="presOf" srcId="{BEE3A88B-EDF4-4B10-A523-2B4C6A41F69E}" destId="{CD29021B-A249-4C38-856B-5B206807C24B}" srcOrd="1" destOrd="0" presId="urn:microsoft.com/office/officeart/2005/8/layout/cycle2"/>
    <dgm:cxn modelId="{B8112E50-4B37-4541-B02A-BB4C62A16A55}" type="presOf" srcId="{C3FA1B22-4C0A-440D-8280-FD731F90241E}" destId="{F7442461-30F0-41B2-9A8E-901FA645CD0F}" srcOrd="1" destOrd="0" presId="urn:microsoft.com/office/officeart/2005/8/layout/cycle2"/>
    <dgm:cxn modelId="{7D909670-A1F8-489E-A35C-6D62ECD056DC}" type="presOf" srcId="{15680FE8-CD19-4BE1-8CBE-E455E01D9B5C}" destId="{DDEDBB2B-4A62-438E-9948-3345068AA639}" srcOrd="1" destOrd="0" presId="urn:microsoft.com/office/officeart/2005/8/layout/cycle2"/>
    <dgm:cxn modelId="{C1EA137A-945D-4C2C-86C1-E057C76DFE9E}" srcId="{EB9D6F95-7DE6-4231-89D1-A11EAD2D2CB9}" destId="{D18EADB0-49D3-4A6B-9D6A-9117E2BE08D5}" srcOrd="0" destOrd="0" parTransId="{C14A3DDE-DF86-4B86-9532-2855BBBF97F0}" sibTransId="{15680FE8-CD19-4BE1-8CBE-E455E01D9B5C}"/>
    <dgm:cxn modelId="{302DB592-6069-45E5-B195-3C863310EC71}" type="presOf" srcId="{33A26D6F-A36A-4325-A2BB-812CA0488E2F}" destId="{322FB90C-7336-42D3-A181-632CDE6E9EB2}" srcOrd="1" destOrd="0" presId="urn:microsoft.com/office/officeart/2005/8/layout/cycle2"/>
    <dgm:cxn modelId="{31CB6493-FE7A-45CF-8541-A3F052E1FD04}" srcId="{EB9D6F95-7DE6-4231-89D1-A11EAD2D2CB9}" destId="{2E7DBC9B-6A16-40EE-B027-E3273269191C}" srcOrd="1" destOrd="0" parTransId="{6B765BF7-779B-40DC-B75C-21CC0D45D04B}" sibTransId="{636B1512-484B-4ED0-86A6-74E82AF167BF}"/>
    <dgm:cxn modelId="{63652D98-C7F4-4A6F-9AF8-C9200CA287A5}" type="presOf" srcId="{BEE3A88B-EDF4-4B10-A523-2B4C6A41F69E}" destId="{EC502B34-5411-4332-8353-38A66BF4A60B}" srcOrd="0" destOrd="0" presId="urn:microsoft.com/office/officeart/2005/8/layout/cycle2"/>
    <dgm:cxn modelId="{8498B19C-371A-447D-A5DB-FFEC91FF92AB}" type="presOf" srcId="{251DA9C0-828A-4863-AADB-61EA8ECF4DC4}" destId="{1D131326-2897-4A13-9191-B52779CDB7C0}" srcOrd="0" destOrd="0" presId="urn:microsoft.com/office/officeart/2005/8/layout/cycle2"/>
    <dgm:cxn modelId="{2D9F04A2-B9CB-4E9F-99DB-ABDFBB22FD69}" srcId="{EB9D6F95-7DE6-4231-89D1-A11EAD2D2CB9}" destId="{251DA9C0-828A-4863-AADB-61EA8ECF4DC4}" srcOrd="5" destOrd="0" parTransId="{761F07BD-738F-4566-992A-FBD21DBB7B48}" sibTransId="{52CBF6FC-4096-4B31-8C3E-6BD22D236BF0}"/>
    <dgm:cxn modelId="{2C5BCDB5-39D5-4591-A0E5-6D8405D52F03}" type="presOf" srcId="{15680FE8-CD19-4BE1-8CBE-E455E01D9B5C}" destId="{A468229C-9585-4069-930E-44D2425C00B5}" srcOrd="0" destOrd="0" presId="urn:microsoft.com/office/officeart/2005/8/layout/cycle2"/>
    <dgm:cxn modelId="{53BA2AB8-4448-42BE-9362-131CD5661225}" type="presOf" srcId="{C3FA1B22-4C0A-440D-8280-FD731F90241E}" destId="{6720E8E1-B645-4D2B-98D7-7AA83605EE5B}" srcOrd="0" destOrd="0" presId="urn:microsoft.com/office/officeart/2005/8/layout/cycle2"/>
    <dgm:cxn modelId="{2FE448BF-8EBB-4E5B-B649-E49807E2847C}" type="presOf" srcId="{52CBF6FC-4096-4B31-8C3E-6BD22D236BF0}" destId="{4A2DE34C-BF75-4A27-B348-DB0EDD6D92EF}" srcOrd="0" destOrd="0" presId="urn:microsoft.com/office/officeart/2005/8/layout/cycle2"/>
    <dgm:cxn modelId="{03A5BBC8-49E9-4330-8CD2-1E9CB3BA52AB}" type="presOf" srcId="{974A1860-07FC-41D9-8808-654FB270640F}" destId="{7F9D6025-CED2-41BA-9844-263E08B42D69}" srcOrd="0" destOrd="0" presId="urn:microsoft.com/office/officeart/2005/8/layout/cycle2"/>
    <dgm:cxn modelId="{101EB2CF-E2CC-4FB9-8ABE-78871C4BBC9C}" type="presOf" srcId="{3ADCDCA8-1D7B-4B56-B5F7-44E64B64B42F}" destId="{08317FAA-313F-489D-85BA-EE917976642C}" srcOrd="0" destOrd="0" presId="urn:microsoft.com/office/officeart/2005/8/layout/cycle2"/>
    <dgm:cxn modelId="{AD0BD9D5-CC88-4CBD-983B-568835C60481}" type="presOf" srcId="{C0470C92-368B-4B9E-9132-B134CD41EDA7}" destId="{F91775D8-D41A-48A2-B455-68915C55DA26}" srcOrd="0" destOrd="0" presId="urn:microsoft.com/office/officeart/2005/8/layout/cycle2"/>
    <dgm:cxn modelId="{E89794E0-7948-4B46-903C-9B2BC5C609BB}" srcId="{EB9D6F95-7DE6-4231-89D1-A11EAD2D2CB9}" destId="{3ADCDCA8-1D7B-4B56-B5F7-44E64B64B42F}" srcOrd="4" destOrd="0" parTransId="{FB29777C-20BC-42E0-84DE-A46C6F50F550}" sibTransId="{F7282B5D-0D95-4B00-AAE0-282A607BB999}"/>
    <dgm:cxn modelId="{C9C87DE1-B845-4979-9ADF-60A2F86771E3}" type="presOf" srcId="{636B1512-484B-4ED0-86A6-74E82AF167BF}" destId="{EC932EE7-C5AC-47BF-84DC-42CD0D3D02C9}" srcOrd="1" destOrd="0" presId="urn:microsoft.com/office/officeart/2005/8/layout/cycle2"/>
    <dgm:cxn modelId="{F86D2CE6-8585-4036-8AE8-AF5C603DE487}" type="presOf" srcId="{2E7DBC9B-6A16-40EE-B027-E3273269191C}" destId="{C57B4A80-CF5F-43AF-922B-53D672466D63}" srcOrd="0" destOrd="0" presId="urn:microsoft.com/office/officeart/2005/8/layout/cycle2"/>
    <dgm:cxn modelId="{87AAF3F1-8FA0-431C-AE6C-073FEAB5A64C}" type="presOf" srcId="{636B1512-484B-4ED0-86A6-74E82AF167BF}" destId="{71C700DC-FBBF-4713-9D45-ABA5AB316818}" srcOrd="0" destOrd="0" presId="urn:microsoft.com/office/officeart/2005/8/layout/cycle2"/>
    <dgm:cxn modelId="{8727ABF3-3D63-44CA-8757-AFCA4611FB0D}" srcId="{EB9D6F95-7DE6-4231-89D1-A11EAD2D2CB9}" destId="{F5F14673-CF7B-4B83-B7C4-B61F0B1B4035}" srcOrd="2" destOrd="0" parTransId="{E01CCB65-EEE2-4F16-BEF8-3C18C88C1F37}" sibTransId="{C3FA1B22-4C0A-440D-8280-FD731F90241E}"/>
    <dgm:cxn modelId="{5E22D5F3-4B29-4645-BA13-D074C63B4250}" type="presOf" srcId="{EB9D6F95-7DE6-4231-89D1-A11EAD2D2CB9}" destId="{C231CEAD-3CB5-4A88-827C-20ABA1AA3B86}" srcOrd="0" destOrd="0" presId="urn:microsoft.com/office/officeart/2005/8/layout/cycle2"/>
    <dgm:cxn modelId="{85BA65F5-394A-43F7-9D58-C3E14740BF01}" type="presOf" srcId="{33A26D6F-A36A-4325-A2BB-812CA0488E2F}" destId="{320FEE77-D2B9-48CA-A248-208BB838257A}" srcOrd="0" destOrd="0" presId="urn:microsoft.com/office/officeart/2005/8/layout/cycle2"/>
    <dgm:cxn modelId="{ABAE3BFC-D0D8-4103-835D-EB6EAC9E107B}" srcId="{EB9D6F95-7DE6-4231-89D1-A11EAD2D2CB9}" destId="{C0470C92-368B-4B9E-9132-B134CD41EDA7}" srcOrd="3" destOrd="0" parTransId="{33C41529-78B2-4C02-A635-2214A7859A1F}" sibTransId="{33A26D6F-A36A-4325-A2BB-812CA0488E2F}"/>
    <dgm:cxn modelId="{49AA668A-DAA8-48D0-A261-1CDF8584FAF6}" type="presParOf" srcId="{C231CEAD-3CB5-4A88-827C-20ABA1AA3B86}" destId="{4273C14E-7DDD-4D5C-9BCB-DA11F01AA1AF}" srcOrd="0" destOrd="0" presId="urn:microsoft.com/office/officeart/2005/8/layout/cycle2"/>
    <dgm:cxn modelId="{D693DCC6-94B1-41D0-AF51-55E539584E40}" type="presParOf" srcId="{C231CEAD-3CB5-4A88-827C-20ABA1AA3B86}" destId="{A468229C-9585-4069-930E-44D2425C00B5}" srcOrd="1" destOrd="0" presId="urn:microsoft.com/office/officeart/2005/8/layout/cycle2"/>
    <dgm:cxn modelId="{395D883D-B357-4BAC-A974-9237378A8723}" type="presParOf" srcId="{A468229C-9585-4069-930E-44D2425C00B5}" destId="{DDEDBB2B-4A62-438E-9948-3345068AA639}" srcOrd="0" destOrd="0" presId="urn:microsoft.com/office/officeart/2005/8/layout/cycle2"/>
    <dgm:cxn modelId="{C3CA76B9-0CF1-4F64-B315-63380882F77A}" type="presParOf" srcId="{C231CEAD-3CB5-4A88-827C-20ABA1AA3B86}" destId="{C57B4A80-CF5F-43AF-922B-53D672466D63}" srcOrd="2" destOrd="0" presId="urn:microsoft.com/office/officeart/2005/8/layout/cycle2"/>
    <dgm:cxn modelId="{BD00D13B-D23C-40A0-8623-4D7288C38587}" type="presParOf" srcId="{C231CEAD-3CB5-4A88-827C-20ABA1AA3B86}" destId="{71C700DC-FBBF-4713-9D45-ABA5AB316818}" srcOrd="3" destOrd="0" presId="urn:microsoft.com/office/officeart/2005/8/layout/cycle2"/>
    <dgm:cxn modelId="{19815049-5187-4A59-ADBC-E7A842CCD3F5}" type="presParOf" srcId="{71C700DC-FBBF-4713-9D45-ABA5AB316818}" destId="{EC932EE7-C5AC-47BF-84DC-42CD0D3D02C9}" srcOrd="0" destOrd="0" presId="urn:microsoft.com/office/officeart/2005/8/layout/cycle2"/>
    <dgm:cxn modelId="{D27A60F8-09DB-4114-BB95-98925DF8138D}" type="presParOf" srcId="{C231CEAD-3CB5-4A88-827C-20ABA1AA3B86}" destId="{E58EB395-A7BB-4D73-B2A4-B93007EC7B2F}" srcOrd="4" destOrd="0" presId="urn:microsoft.com/office/officeart/2005/8/layout/cycle2"/>
    <dgm:cxn modelId="{7DDA9A26-82DD-4041-A059-D19FB0C03344}" type="presParOf" srcId="{C231CEAD-3CB5-4A88-827C-20ABA1AA3B86}" destId="{6720E8E1-B645-4D2B-98D7-7AA83605EE5B}" srcOrd="5" destOrd="0" presId="urn:microsoft.com/office/officeart/2005/8/layout/cycle2"/>
    <dgm:cxn modelId="{D1E6A38C-3439-4CE2-A626-4DAA02312B2A}" type="presParOf" srcId="{6720E8E1-B645-4D2B-98D7-7AA83605EE5B}" destId="{F7442461-30F0-41B2-9A8E-901FA645CD0F}" srcOrd="0" destOrd="0" presId="urn:microsoft.com/office/officeart/2005/8/layout/cycle2"/>
    <dgm:cxn modelId="{CAEF3619-82E8-4A86-B7BD-FA8ACF84A960}" type="presParOf" srcId="{C231CEAD-3CB5-4A88-827C-20ABA1AA3B86}" destId="{F91775D8-D41A-48A2-B455-68915C55DA26}" srcOrd="6" destOrd="0" presId="urn:microsoft.com/office/officeart/2005/8/layout/cycle2"/>
    <dgm:cxn modelId="{0D9749D9-1760-406D-8E8A-67C1E3A2B833}" type="presParOf" srcId="{C231CEAD-3CB5-4A88-827C-20ABA1AA3B86}" destId="{320FEE77-D2B9-48CA-A248-208BB838257A}" srcOrd="7" destOrd="0" presId="urn:microsoft.com/office/officeart/2005/8/layout/cycle2"/>
    <dgm:cxn modelId="{0A011BD4-4EBD-475E-8CE8-18DA98941B51}" type="presParOf" srcId="{320FEE77-D2B9-48CA-A248-208BB838257A}" destId="{322FB90C-7336-42D3-A181-632CDE6E9EB2}" srcOrd="0" destOrd="0" presId="urn:microsoft.com/office/officeart/2005/8/layout/cycle2"/>
    <dgm:cxn modelId="{D0FA9F7C-1A1F-42AA-8B7A-5DEFFDAE6C77}" type="presParOf" srcId="{C231CEAD-3CB5-4A88-827C-20ABA1AA3B86}" destId="{08317FAA-313F-489D-85BA-EE917976642C}" srcOrd="8" destOrd="0" presId="urn:microsoft.com/office/officeart/2005/8/layout/cycle2"/>
    <dgm:cxn modelId="{0471CD1B-AE60-4C96-B93A-566EC451CA43}" type="presParOf" srcId="{C231CEAD-3CB5-4A88-827C-20ABA1AA3B86}" destId="{230C54FC-2C0B-4FA7-A118-A8F8F98369BD}" srcOrd="9" destOrd="0" presId="urn:microsoft.com/office/officeart/2005/8/layout/cycle2"/>
    <dgm:cxn modelId="{A157D37C-EEFB-4F30-B673-FCBB6090CC6A}" type="presParOf" srcId="{230C54FC-2C0B-4FA7-A118-A8F8F98369BD}" destId="{3CF0D0F1-5173-4066-B208-E2EBFBADEA04}" srcOrd="0" destOrd="0" presId="urn:microsoft.com/office/officeart/2005/8/layout/cycle2"/>
    <dgm:cxn modelId="{D9397E03-1EDE-4BB6-876D-4F97A82CD1F6}" type="presParOf" srcId="{C231CEAD-3CB5-4A88-827C-20ABA1AA3B86}" destId="{1D131326-2897-4A13-9191-B52779CDB7C0}" srcOrd="10" destOrd="0" presId="urn:microsoft.com/office/officeart/2005/8/layout/cycle2"/>
    <dgm:cxn modelId="{E3F8645F-E514-4A67-BAA0-426C5D62CB25}" type="presParOf" srcId="{C231CEAD-3CB5-4A88-827C-20ABA1AA3B86}" destId="{4A2DE34C-BF75-4A27-B348-DB0EDD6D92EF}" srcOrd="11" destOrd="0" presId="urn:microsoft.com/office/officeart/2005/8/layout/cycle2"/>
    <dgm:cxn modelId="{3EA8FB50-84ED-425D-80B7-4C62EEBB3206}" type="presParOf" srcId="{4A2DE34C-BF75-4A27-B348-DB0EDD6D92EF}" destId="{2DBA9E11-5627-4BCB-8829-D37FE895CE01}" srcOrd="0" destOrd="0" presId="urn:microsoft.com/office/officeart/2005/8/layout/cycle2"/>
    <dgm:cxn modelId="{F20E7A0E-40AE-40B2-901E-BEBA06C90E80}" type="presParOf" srcId="{C231CEAD-3CB5-4A88-827C-20ABA1AA3B86}" destId="{7F9D6025-CED2-41BA-9844-263E08B42D69}" srcOrd="12" destOrd="0" presId="urn:microsoft.com/office/officeart/2005/8/layout/cycle2"/>
    <dgm:cxn modelId="{98487A50-FD8F-445E-B7A6-073FFDD67294}" type="presParOf" srcId="{C231CEAD-3CB5-4A88-827C-20ABA1AA3B86}" destId="{EC502B34-5411-4332-8353-38A66BF4A60B}" srcOrd="13" destOrd="0" presId="urn:microsoft.com/office/officeart/2005/8/layout/cycle2"/>
    <dgm:cxn modelId="{1DAABE07-AF29-4B00-8A80-EFDB3C6EFD36}" type="presParOf" srcId="{EC502B34-5411-4332-8353-38A66BF4A60B}" destId="{CD29021B-A249-4C38-856B-5B206807C24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3C14E-7DDD-4D5C-9BCB-DA11F01AA1AF}">
      <dsp:nvSpPr>
        <dsp:cNvPr id="0" name=""/>
        <dsp:cNvSpPr/>
      </dsp:nvSpPr>
      <dsp:spPr>
        <a:xfrm>
          <a:off x="2876870" y="1729"/>
          <a:ext cx="1016532" cy="10165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b="1" kern="1200"/>
            <a:t>Requirement Analysis</a:t>
          </a:r>
          <a:endParaRPr lang="en-IN" sz="800" b="1" kern="1200" dirty="0"/>
        </a:p>
      </dsp:txBody>
      <dsp:txXfrm>
        <a:off x="3025738" y="150597"/>
        <a:ext cx="718796" cy="718796"/>
      </dsp:txXfrm>
    </dsp:sp>
    <dsp:sp modelId="{A468229C-9585-4069-930E-44D2425C00B5}">
      <dsp:nvSpPr>
        <dsp:cNvPr id="0" name=""/>
        <dsp:cNvSpPr/>
      </dsp:nvSpPr>
      <dsp:spPr>
        <a:xfrm rot="1542857">
          <a:off x="3930494" y="665963"/>
          <a:ext cx="269438" cy="3430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>
        <a:off x="3934496" y="717043"/>
        <a:ext cx="188607" cy="205847"/>
      </dsp:txXfrm>
    </dsp:sp>
    <dsp:sp modelId="{C57B4A80-CF5F-43AF-922B-53D672466D63}">
      <dsp:nvSpPr>
        <dsp:cNvPr id="0" name=""/>
        <dsp:cNvSpPr/>
      </dsp:nvSpPr>
      <dsp:spPr>
        <a:xfrm>
          <a:off x="4250765" y="663361"/>
          <a:ext cx="1016532" cy="1016532"/>
        </a:xfrm>
        <a:prstGeom prst="ellipse">
          <a:avLst/>
        </a:prstGeom>
        <a:solidFill>
          <a:schemeClr val="accent2">
            <a:hueOff val="-515126"/>
            <a:satOff val="-5556"/>
            <a:lumOff val="5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b="1" kern="1200" dirty="0"/>
            <a:t>Research and Planning</a:t>
          </a:r>
        </a:p>
      </dsp:txBody>
      <dsp:txXfrm>
        <a:off x="4399633" y="812229"/>
        <a:ext cx="718796" cy="718796"/>
      </dsp:txXfrm>
    </dsp:sp>
    <dsp:sp modelId="{71C700DC-FBBF-4713-9D45-ABA5AB316818}">
      <dsp:nvSpPr>
        <dsp:cNvPr id="0" name=""/>
        <dsp:cNvSpPr/>
      </dsp:nvSpPr>
      <dsp:spPr>
        <a:xfrm rot="4628571">
          <a:off x="4792277" y="1735991"/>
          <a:ext cx="269438" cy="3430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515126"/>
            <a:satOff val="-5556"/>
            <a:lumOff val="5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>
        <a:off x="4823699" y="1765205"/>
        <a:ext cx="188607" cy="205847"/>
      </dsp:txXfrm>
    </dsp:sp>
    <dsp:sp modelId="{E58EB395-A7BB-4D73-B2A4-B93007EC7B2F}">
      <dsp:nvSpPr>
        <dsp:cNvPr id="0" name=""/>
        <dsp:cNvSpPr/>
      </dsp:nvSpPr>
      <dsp:spPr>
        <a:xfrm>
          <a:off x="4590088" y="2150037"/>
          <a:ext cx="1016532" cy="1016532"/>
        </a:xfrm>
        <a:prstGeom prst="ellipse">
          <a:avLst/>
        </a:prstGeom>
        <a:solidFill>
          <a:schemeClr val="accent2">
            <a:hueOff val="-1030252"/>
            <a:satOff val="-11111"/>
            <a:lumOff val="11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b="1" kern="1200" dirty="0"/>
            <a:t>Database, Data Models, and Repository Development</a:t>
          </a:r>
        </a:p>
      </dsp:txBody>
      <dsp:txXfrm>
        <a:off x="4738956" y="2298905"/>
        <a:ext cx="718796" cy="718796"/>
      </dsp:txXfrm>
    </dsp:sp>
    <dsp:sp modelId="{6720E8E1-B645-4D2B-98D7-7AA83605EE5B}">
      <dsp:nvSpPr>
        <dsp:cNvPr id="0" name=""/>
        <dsp:cNvSpPr/>
      </dsp:nvSpPr>
      <dsp:spPr>
        <a:xfrm rot="7714286">
          <a:off x="4493008" y="3076912"/>
          <a:ext cx="269438" cy="3430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030252"/>
            <a:satOff val="-11111"/>
            <a:lumOff val="111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 rot="10800000">
        <a:off x="4558622" y="3113930"/>
        <a:ext cx="188607" cy="205847"/>
      </dsp:txXfrm>
    </dsp:sp>
    <dsp:sp modelId="{F91775D8-D41A-48A2-B455-68915C55DA26}">
      <dsp:nvSpPr>
        <dsp:cNvPr id="0" name=""/>
        <dsp:cNvSpPr/>
      </dsp:nvSpPr>
      <dsp:spPr>
        <a:xfrm>
          <a:off x="3639324" y="3342257"/>
          <a:ext cx="1016532" cy="1016532"/>
        </a:xfrm>
        <a:prstGeom prst="ellipse">
          <a:avLst/>
        </a:prstGeom>
        <a:solidFill>
          <a:schemeClr val="accent2">
            <a:hueOff val="-1545377"/>
            <a:satOff val="-16667"/>
            <a:lumOff val="16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b="1" kern="1200" dirty="0"/>
            <a:t>Route Definition and Development of Controller Logic</a:t>
          </a:r>
        </a:p>
      </dsp:txBody>
      <dsp:txXfrm>
        <a:off x="3788192" y="3491125"/>
        <a:ext cx="718796" cy="718796"/>
      </dsp:txXfrm>
    </dsp:sp>
    <dsp:sp modelId="{320FEE77-D2B9-48CA-A248-208BB838257A}">
      <dsp:nvSpPr>
        <dsp:cNvPr id="0" name=""/>
        <dsp:cNvSpPr/>
      </dsp:nvSpPr>
      <dsp:spPr>
        <a:xfrm rot="10800000">
          <a:off x="3258043" y="3678984"/>
          <a:ext cx="269438" cy="3430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545377"/>
            <a:satOff val="-16667"/>
            <a:lumOff val="166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 rot="10800000">
        <a:off x="3338874" y="3747600"/>
        <a:ext cx="188607" cy="205847"/>
      </dsp:txXfrm>
    </dsp:sp>
    <dsp:sp modelId="{08317FAA-313F-489D-85BA-EE917976642C}">
      <dsp:nvSpPr>
        <dsp:cNvPr id="0" name=""/>
        <dsp:cNvSpPr/>
      </dsp:nvSpPr>
      <dsp:spPr>
        <a:xfrm>
          <a:off x="2114416" y="3342257"/>
          <a:ext cx="1016532" cy="1016532"/>
        </a:xfrm>
        <a:prstGeom prst="ellipse">
          <a:avLst/>
        </a:prstGeom>
        <a:solidFill>
          <a:schemeClr val="accent2">
            <a:hueOff val="-2060503"/>
            <a:satOff val="-22223"/>
            <a:lumOff val="22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b="1" kern="1200" dirty="0"/>
            <a:t>Manual Testing by Sending Mock Requests</a:t>
          </a:r>
        </a:p>
      </dsp:txBody>
      <dsp:txXfrm>
        <a:off x="2263284" y="3491125"/>
        <a:ext cx="718796" cy="718796"/>
      </dsp:txXfrm>
    </dsp:sp>
    <dsp:sp modelId="{230C54FC-2C0B-4FA7-A118-A8F8F98369BD}">
      <dsp:nvSpPr>
        <dsp:cNvPr id="0" name=""/>
        <dsp:cNvSpPr/>
      </dsp:nvSpPr>
      <dsp:spPr>
        <a:xfrm rot="13885714">
          <a:off x="2017336" y="3088835"/>
          <a:ext cx="269438" cy="3430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060503"/>
            <a:satOff val="-22223"/>
            <a:lumOff val="22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 rot="10800000">
        <a:off x="2082950" y="3189049"/>
        <a:ext cx="188607" cy="205847"/>
      </dsp:txXfrm>
    </dsp:sp>
    <dsp:sp modelId="{1D131326-2897-4A13-9191-B52779CDB7C0}">
      <dsp:nvSpPr>
        <dsp:cNvPr id="0" name=""/>
        <dsp:cNvSpPr/>
      </dsp:nvSpPr>
      <dsp:spPr>
        <a:xfrm>
          <a:off x="1163652" y="2150037"/>
          <a:ext cx="1016532" cy="1016532"/>
        </a:xfrm>
        <a:prstGeom prst="ellipse">
          <a:avLst/>
        </a:prstGeom>
        <a:solidFill>
          <a:schemeClr val="accent2">
            <a:hueOff val="-2575629"/>
            <a:satOff val="-27778"/>
            <a:lumOff val="27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b="1" kern="1200" dirty="0"/>
            <a:t>Creation of Unit Tests for Automated Testing</a:t>
          </a:r>
        </a:p>
      </dsp:txBody>
      <dsp:txXfrm>
        <a:off x="1312520" y="2298905"/>
        <a:ext cx="718796" cy="718796"/>
      </dsp:txXfrm>
    </dsp:sp>
    <dsp:sp modelId="{4A2DE34C-BF75-4A27-B348-DB0EDD6D92EF}">
      <dsp:nvSpPr>
        <dsp:cNvPr id="0" name=""/>
        <dsp:cNvSpPr/>
      </dsp:nvSpPr>
      <dsp:spPr>
        <a:xfrm rot="16971429">
          <a:off x="1705164" y="1750860"/>
          <a:ext cx="269438" cy="3430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575629"/>
            <a:satOff val="-27778"/>
            <a:lumOff val="27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>
        <a:off x="1736586" y="1858878"/>
        <a:ext cx="188607" cy="205847"/>
      </dsp:txXfrm>
    </dsp:sp>
    <dsp:sp modelId="{7F9D6025-CED2-41BA-9844-263E08B42D69}">
      <dsp:nvSpPr>
        <dsp:cNvPr id="0" name=""/>
        <dsp:cNvSpPr/>
      </dsp:nvSpPr>
      <dsp:spPr>
        <a:xfrm>
          <a:off x="1502976" y="663361"/>
          <a:ext cx="1016532" cy="1016532"/>
        </a:xfrm>
        <a:prstGeom prst="ellipse">
          <a:avLst/>
        </a:prstGeom>
        <a:solidFill>
          <a:schemeClr val="accent2">
            <a:hueOff val="-3090754"/>
            <a:satOff val="-33334"/>
            <a:lumOff val="33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b="1" kern="1200" dirty="0"/>
            <a:t>Deployment</a:t>
          </a:r>
        </a:p>
      </dsp:txBody>
      <dsp:txXfrm>
        <a:off x="1651844" y="812229"/>
        <a:ext cx="718796" cy="718796"/>
      </dsp:txXfrm>
    </dsp:sp>
    <dsp:sp modelId="{EC502B34-5411-4332-8353-38A66BF4A60B}">
      <dsp:nvSpPr>
        <dsp:cNvPr id="0" name=""/>
        <dsp:cNvSpPr/>
      </dsp:nvSpPr>
      <dsp:spPr>
        <a:xfrm rot="20057143">
          <a:off x="2556599" y="672580"/>
          <a:ext cx="269438" cy="3430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3090754"/>
            <a:satOff val="-33334"/>
            <a:lumOff val="33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>
        <a:off x="2560601" y="758732"/>
        <a:ext cx="188607" cy="2058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039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9885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9487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4" name="Google Shape;14;p2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20" name="Google Shape;20;p3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32" name="Google Shape;32;p5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24795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3682698" y="1353950"/>
            <a:ext cx="24795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grpSp>
        <p:nvGrpSpPr>
          <p:cNvPr id="39" name="Google Shape;39;p6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0" name="Google Shape;40;p6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grpSp>
        <p:nvGrpSpPr>
          <p:cNvPr id="54" name="Google Shape;54;p8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55" name="Google Shape;55;p8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grpSp>
        <p:nvGrpSpPr>
          <p:cNvPr id="65" name="Google Shape;65;p10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66" name="Google Shape;66;p10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9" name="Google Shape;9;p1"/>
          <p:cNvSpPr/>
          <p:nvPr/>
        </p:nvSpPr>
        <p:spPr>
          <a:xfrm>
            <a:off x="0" y="5096950"/>
            <a:ext cx="8719800" cy="46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10" name="Google Shape;10;p1"/>
          <p:cNvSpPr/>
          <p:nvPr/>
        </p:nvSpPr>
        <p:spPr>
          <a:xfrm>
            <a:off x="8693400" y="5096950"/>
            <a:ext cx="450600" cy="4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himan.seal@hot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ctrTitle"/>
          </p:nvPr>
        </p:nvSpPr>
        <p:spPr>
          <a:xfrm>
            <a:off x="954268" y="829014"/>
            <a:ext cx="4468571" cy="370699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accent1"/>
                </a:solidFill>
              </a:rPr>
              <a:t>Swiggy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i</a:t>
            </a:r>
            <a:r>
              <a:rPr lang="en-US" sz="3200" dirty="0">
                <a:solidFill>
                  <a:schemeClr val="accent1"/>
                </a:solidFill>
              </a:rPr>
              <a:t>++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Answering Forum Backend</a:t>
            </a:r>
            <a:br>
              <a:rPr lang="en-US" sz="3200" dirty="0">
                <a:solidFill>
                  <a:schemeClr val="lt2"/>
                </a:solidFill>
              </a:rPr>
            </a:br>
            <a:br>
              <a:rPr lang="en-US" sz="3200" dirty="0">
                <a:solidFill>
                  <a:schemeClr val="lt2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CASE STUDY SHOWCASE</a:t>
            </a:r>
            <a:br>
              <a:rPr lang="en-US" sz="3200" dirty="0">
                <a:solidFill>
                  <a:schemeClr val="lt2"/>
                </a:solidFill>
              </a:rPr>
            </a:br>
            <a:br>
              <a:rPr lang="en-US" sz="1800" dirty="0">
                <a:solidFill>
                  <a:schemeClr val="lt2"/>
                </a:solidFill>
              </a:rPr>
            </a:br>
            <a:r>
              <a:rPr lang="en-US" sz="1800" dirty="0">
                <a:solidFill>
                  <a:schemeClr val="bg2"/>
                </a:solidFill>
              </a:rPr>
              <a:t>By Dhiman Seal,</a:t>
            </a:r>
            <a:br>
              <a:rPr lang="en-US" sz="1800" dirty="0">
                <a:solidFill>
                  <a:schemeClr val="bg2"/>
                </a:solidFill>
              </a:rPr>
            </a:br>
            <a:r>
              <a:rPr lang="en-US" sz="1800" dirty="0">
                <a:solidFill>
                  <a:schemeClr val="bg2"/>
                </a:solidFill>
                <a:hlinkClick r:id="rId3"/>
              </a:rPr>
              <a:t>dhiman.seal@hotmail.com</a:t>
            </a:r>
            <a:r>
              <a:rPr lang="en-US" sz="1800" dirty="0">
                <a:solidFill>
                  <a:schemeClr val="bg2"/>
                </a:solidFill>
              </a:rPr>
              <a:t> </a:t>
            </a:r>
            <a:endParaRPr sz="3200" dirty="0">
              <a:solidFill>
                <a:schemeClr val="bg2"/>
              </a:solidFill>
            </a:endParaRP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7B26CBDF-DC18-0E4C-98B9-BDF97A5A70BC}"/>
              </a:ext>
            </a:extLst>
          </p:cNvPr>
          <p:cNvGrpSpPr/>
          <p:nvPr/>
        </p:nvGrpSpPr>
        <p:grpSpPr>
          <a:xfrm>
            <a:off x="5060948" y="-588552"/>
            <a:ext cx="3569633" cy="5559504"/>
            <a:chOff x="1019213" y="3964719"/>
            <a:chExt cx="438896" cy="683556"/>
          </a:xfrm>
        </p:grpSpPr>
        <p:sp>
          <p:nvSpPr>
            <p:cNvPr id="62" name="Google Shape;1271;p46">
              <a:extLst>
                <a:ext uri="{FF2B5EF4-FFF2-40B4-BE49-F238E27FC236}">
                  <a16:creationId xmlns:a16="http://schemas.microsoft.com/office/drawing/2014/main" id="{77F5EF97-915B-B742-98FE-5669BAF437C0}"/>
                </a:ext>
              </a:extLst>
            </p:cNvPr>
            <p:cNvSpPr/>
            <p:nvPr/>
          </p:nvSpPr>
          <p:spPr>
            <a:xfrm>
              <a:off x="1180677" y="3964719"/>
              <a:ext cx="57630" cy="327278"/>
            </a:xfrm>
            <a:custGeom>
              <a:avLst/>
              <a:gdLst/>
              <a:ahLst/>
              <a:cxnLst/>
              <a:rect l="l" t="t" r="r" b="b"/>
              <a:pathLst>
                <a:path w="576302" h="3272780" extrusionOk="0">
                  <a:moveTo>
                    <a:pt x="82123" y="11123"/>
                  </a:moveTo>
                  <a:cubicBezTo>
                    <a:pt x="127507" y="37030"/>
                    <a:pt x="163526" y="100357"/>
                    <a:pt x="163526" y="152169"/>
                  </a:cubicBezTo>
                  <a:lnTo>
                    <a:pt x="163526" y="1542480"/>
                  </a:lnTo>
                  <a:lnTo>
                    <a:pt x="576303" y="1780675"/>
                  </a:lnTo>
                  <a:lnTo>
                    <a:pt x="576303" y="3214882"/>
                  </a:lnTo>
                  <a:cubicBezTo>
                    <a:pt x="576303" y="3266695"/>
                    <a:pt x="539563" y="3287564"/>
                    <a:pt x="494900" y="3261657"/>
                  </a:cubicBezTo>
                  <a:cubicBezTo>
                    <a:pt x="449516" y="3235751"/>
                    <a:pt x="413497" y="3172424"/>
                    <a:pt x="413497" y="3120611"/>
                  </a:cubicBezTo>
                  <a:lnTo>
                    <a:pt x="413497" y="1874226"/>
                  </a:lnTo>
                  <a:lnTo>
                    <a:pt x="0" y="1636750"/>
                  </a:lnTo>
                  <a:lnTo>
                    <a:pt x="0" y="57899"/>
                  </a:lnTo>
                  <a:cubicBezTo>
                    <a:pt x="0" y="6086"/>
                    <a:pt x="36739" y="-14783"/>
                    <a:pt x="8212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272;p46">
              <a:extLst>
                <a:ext uri="{FF2B5EF4-FFF2-40B4-BE49-F238E27FC236}">
                  <a16:creationId xmlns:a16="http://schemas.microsoft.com/office/drawing/2014/main" id="{3B55732B-23AE-0445-9915-9F2B0547BFCF}"/>
                </a:ext>
              </a:extLst>
            </p:cNvPr>
            <p:cNvSpPr/>
            <p:nvPr/>
          </p:nvSpPr>
          <p:spPr>
            <a:xfrm>
              <a:off x="1203159" y="4438020"/>
              <a:ext cx="57558" cy="169609"/>
            </a:xfrm>
            <a:custGeom>
              <a:avLst/>
              <a:gdLst/>
              <a:ahLst/>
              <a:cxnLst/>
              <a:rect l="l" t="t" r="r" b="b"/>
              <a:pathLst>
                <a:path w="575582" h="1696088" extrusionOk="0">
                  <a:moveTo>
                    <a:pt x="81403" y="1684965"/>
                  </a:moveTo>
                  <a:cubicBezTo>
                    <a:pt x="126787" y="1710871"/>
                    <a:pt x="162806" y="1690002"/>
                    <a:pt x="162806" y="1638189"/>
                  </a:cubicBezTo>
                  <a:lnTo>
                    <a:pt x="162806" y="596176"/>
                  </a:lnTo>
                  <a:lnTo>
                    <a:pt x="575582" y="834371"/>
                  </a:lnTo>
                  <a:lnTo>
                    <a:pt x="575582" y="152169"/>
                  </a:lnTo>
                  <a:cubicBezTo>
                    <a:pt x="575582" y="100356"/>
                    <a:pt x="538843" y="37030"/>
                    <a:pt x="494179" y="11124"/>
                  </a:cubicBezTo>
                  <a:cubicBezTo>
                    <a:pt x="448795" y="-14783"/>
                    <a:pt x="412777" y="6086"/>
                    <a:pt x="412777" y="57899"/>
                  </a:cubicBezTo>
                  <a:lnTo>
                    <a:pt x="412777" y="552280"/>
                  </a:lnTo>
                  <a:lnTo>
                    <a:pt x="0" y="314084"/>
                  </a:lnTo>
                  <a:lnTo>
                    <a:pt x="0" y="1543919"/>
                  </a:lnTo>
                  <a:cubicBezTo>
                    <a:pt x="0" y="1595732"/>
                    <a:pt x="36739" y="1659059"/>
                    <a:pt x="81403" y="168496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273;p46">
              <a:extLst>
                <a:ext uri="{FF2B5EF4-FFF2-40B4-BE49-F238E27FC236}">
                  <a16:creationId xmlns:a16="http://schemas.microsoft.com/office/drawing/2014/main" id="{3B9CF58F-FBB0-A84E-9F2D-09E8680C81E4}"/>
                </a:ext>
              </a:extLst>
            </p:cNvPr>
            <p:cNvSpPr/>
            <p:nvPr/>
          </p:nvSpPr>
          <p:spPr>
            <a:xfrm>
              <a:off x="1266437" y="4020885"/>
              <a:ext cx="16281" cy="257547"/>
            </a:xfrm>
            <a:custGeom>
              <a:avLst/>
              <a:gdLst/>
              <a:ahLst/>
              <a:cxnLst/>
              <a:rect l="l" t="t" r="r" b="b"/>
              <a:pathLst>
                <a:path w="162805" h="2575466" extrusionOk="0">
                  <a:moveTo>
                    <a:pt x="81403" y="11123"/>
                  </a:moveTo>
                  <a:cubicBezTo>
                    <a:pt x="126787" y="37030"/>
                    <a:pt x="162806" y="100357"/>
                    <a:pt x="162806" y="152169"/>
                  </a:cubicBezTo>
                  <a:lnTo>
                    <a:pt x="162806" y="2517568"/>
                  </a:lnTo>
                  <a:cubicBezTo>
                    <a:pt x="162806" y="2569381"/>
                    <a:pt x="126066" y="2590250"/>
                    <a:pt x="81403" y="2564343"/>
                  </a:cubicBezTo>
                  <a:cubicBezTo>
                    <a:pt x="36019" y="2538437"/>
                    <a:pt x="0" y="2475110"/>
                    <a:pt x="0" y="2423297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274;p46">
              <a:extLst>
                <a:ext uri="{FF2B5EF4-FFF2-40B4-BE49-F238E27FC236}">
                  <a16:creationId xmlns:a16="http://schemas.microsoft.com/office/drawing/2014/main" id="{1325D2DD-A517-4B41-AB4D-5CA2069C4208}"/>
                </a:ext>
              </a:extLst>
            </p:cNvPr>
            <p:cNvSpPr/>
            <p:nvPr/>
          </p:nvSpPr>
          <p:spPr>
            <a:xfrm>
              <a:off x="1191235" y="4555583"/>
              <a:ext cx="37316" cy="55944"/>
            </a:xfrm>
            <a:custGeom>
              <a:avLst/>
              <a:gdLst/>
              <a:ahLst/>
              <a:cxnLst/>
              <a:rect l="l" t="t" r="r" b="b"/>
              <a:pathLst>
                <a:path w="373155" h="559444" extrusionOk="0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275;p46">
              <a:extLst>
                <a:ext uri="{FF2B5EF4-FFF2-40B4-BE49-F238E27FC236}">
                  <a16:creationId xmlns:a16="http://schemas.microsoft.com/office/drawing/2014/main" id="{6C3E58E2-DF2C-D847-85B6-CF08285671EE}"/>
                </a:ext>
              </a:extLst>
            </p:cNvPr>
            <p:cNvSpPr/>
            <p:nvPr/>
          </p:nvSpPr>
          <p:spPr>
            <a:xfrm>
              <a:off x="1315853" y="4184741"/>
              <a:ext cx="57558" cy="153705"/>
            </a:xfrm>
            <a:custGeom>
              <a:avLst/>
              <a:gdLst/>
              <a:ahLst/>
              <a:cxnLst/>
              <a:rect l="l" t="t" r="r" b="b"/>
              <a:pathLst>
                <a:path w="575582" h="1537051" extrusionOk="0">
                  <a:moveTo>
                    <a:pt x="494179" y="11123"/>
                  </a:moveTo>
                  <a:cubicBezTo>
                    <a:pt x="448796" y="-14783"/>
                    <a:pt x="412777" y="6086"/>
                    <a:pt x="412777" y="57899"/>
                  </a:cubicBezTo>
                  <a:lnTo>
                    <a:pt x="412777" y="760250"/>
                  </a:lnTo>
                  <a:lnTo>
                    <a:pt x="0" y="522055"/>
                  </a:lnTo>
                  <a:lnTo>
                    <a:pt x="0" y="1384882"/>
                  </a:lnTo>
                  <a:cubicBezTo>
                    <a:pt x="0" y="1436695"/>
                    <a:pt x="36739" y="1500022"/>
                    <a:pt x="81403" y="1525928"/>
                  </a:cubicBezTo>
                  <a:cubicBezTo>
                    <a:pt x="126787" y="1551835"/>
                    <a:pt x="162806" y="1530966"/>
                    <a:pt x="162806" y="1479153"/>
                  </a:cubicBezTo>
                  <a:lnTo>
                    <a:pt x="162806" y="804147"/>
                  </a:lnTo>
                  <a:lnTo>
                    <a:pt x="575582" y="1042342"/>
                  </a:lnTo>
                  <a:lnTo>
                    <a:pt x="575582" y="152169"/>
                  </a:lnTo>
                  <a:cubicBezTo>
                    <a:pt x="575582" y="100357"/>
                    <a:pt x="538843" y="37030"/>
                    <a:pt x="494179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276;p46">
              <a:extLst>
                <a:ext uri="{FF2B5EF4-FFF2-40B4-BE49-F238E27FC236}">
                  <a16:creationId xmlns:a16="http://schemas.microsoft.com/office/drawing/2014/main" id="{0031A356-4BE9-7048-B09A-849D92D1FB3B}"/>
                </a:ext>
              </a:extLst>
            </p:cNvPr>
            <p:cNvSpPr/>
            <p:nvPr/>
          </p:nvSpPr>
          <p:spPr>
            <a:xfrm>
              <a:off x="1346594" y="4172474"/>
              <a:ext cx="36883" cy="55252"/>
            </a:xfrm>
            <a:custGeom>
              <a:avLst/>
              <a:gdLst/>
              <a:ahLst/>
              <a:cxnLst/>
              <a:rect l="l" t="t" r="r" b="b"/>
              <a:pathLst>
                <a:path w="368833" h="552522" extrusionOk="0">
                  <a:moveTo>
                    <a:pt x="368833" y="382406"/>
                  </a:moveTo>
                  <a:cubicBezTo>
                    <a:pt x="368833" y="523451"/>
                    <a:pt x="285990" y="589657"/>
                    <a:pt x="184417" y="531367"/>
                  </a:cubicBezTo>
                  <a:cubicBezTo>
                    <a:pt x="82843" y="472358"/>
                    <a:pt x="0" y="311163"/>
                    <a:pt x="0" y="170117"/>
                  </a:cubicBezTo>
                  <a:cubicBezTo>
                    <a:pt x="0" y="29071"/>
                    <a:pt x="82123" y="-37134"/>
                    <a:pt x="184417" y="21155"/>
                  </a:cubicBezTo>
                  <a:cubicBezTo>
                    <a:pt x="286710" y="80164"/>
                    <a:pt x="368833" y="241360"/>
                    <a:pt x="368833" y="382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277;p46">
              <a:extLst>
                <a:ext uri="{FF2B5EF4-FFF2-40B4-BE49-F238E27FC236}">
                  <a16:creationId xmlns:a16="http://schemas.microsoft.com/office/drawing/2014/main" id="{57A334E3-FA10-6543-AECA-90CA810F6995}"/>
                </a:ext>
              </a:extLst>
            </p:cNvPr>
            <p:cNvSpPr/>
            <p:nvPr/>
          </p:nvSpPr>
          <p:spPr>
            <a:xfrm>
              <a:off x="1300195" y="4426721"/>
              <a:ext cx="144076" cy="148308"/>
            </a:xfrm>
            <a:custGeom>
              <a:avLst/>
              <a:gdLst/>
              <a:ahLst/>
              <a:cxnLst/>
              <a:rect l="l" t="t" r="r" b="b"/>
              <a:pathLst>
                <a:path w="1440755" h="1483080" extrusionOk="0">
                  <a:moveTo>
                    <a:pt x="1440756" y="1425181"/>
                  </a:moveTo>
                  <a:cubicBezTo>
                    <a:pt x="1440756" y="1373368"/>
                    <a:pt x="1404017" y="1310042"/>
                    <a:pt x="1359353" y="1284135"/>
                  </a:cubicBezTo>
                  <a:lnTo>
                    <a:pt x="718217" y="914250"/>
                  </a:lnTo>
                  <a:lnTo>
                    <a:pt x="718217" y="378131"/>
                  </a:lnTo>
                  <a:lnTo>
                    <a:pt x="81403" y="11124"/>
                  </a:lnTo>
                  <a:cubicBezTo>
                    <a:pt x="36019" y="-14783"/>
                    <a:pt x="0" y="6086"/>
                    <a:pt x="0" y="57899"/>
                  </a:cubicBezTo>
                  <a:cubicBezTo>
                    <a:pt x="0" y="109711"/>
                    <a:pt x="36739" y="173039"/>
                    <a:pt x="81403" y="198945"/>
                  </a:cubicBezTo>
                  <a:lnTo>
                    <a:pt x="555412" y="472401"/>
                  </a:lnTo>
                  <a:lnTo>
                    <a:pt x="555412" y="1008520"/>
                  </a:lnTo>
                  <a:lnTo>
                    <a:pt x="1360074" y="1471957"/>
                  </a:lnTo>
                  <a:cubicBezTo>
                    <a:pt x="1404737" y="1497863"/>
                    <a:pt x="1440756" y="1476994"/>
                    <a:pt x="1440756" y="142518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278;p46">
              <a:extLst>
                <a:ext uri="{FF2B5EF4-FFF2-40B4-BE49-F238E27FC236}">
                  <a16:creationId xmlns:a16="http://schemas.microsoft.com/office/drawing/2014/main" id="{97318C7F-80D3-B04E-B9EB-E131520920F4}"/>
                </a:ext>
              </a:extLst>
            </p:cNvPr>
            <p:cNvSpPr/>
            <p:nvPr/>
          </p:nvSpPr>
          <p:spPr>
            <a:xfrm>
              <a:off x="1281448" y="4456718"/>
              <a:ext cx="16281" cy="191557"/>
            </a:xfrm>
            <a:custGeom>
              <a:avLst/>
              <a:gdLst/>
              <a:ahLst/>
              <a:cxnLst/>
              <a:rect l="l" t="t" r="r" b="b"/>
              <a:pathLst>
                <a:path w="162805" h="1915573" extrusionOk="0">
                  <a:moveTo>
                    <a:pt x="81403" y="1904450"/>
                  </a:moveTo>
                  <a:cubicBezTo>
                    <a:pt x="36019" y="1878543"/>
                    <a:pt x="0" y="1815217"/>
                    <a:pt x="0" y="1763404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4"/>
                  </a:cubicBezTo>
                  <a:cubicBezTo>
                    <a:pt x="126787" y="37030"/>
                    <a:pt x="162806" y="100356"/>
                    <a:pt x="162806" y="152169"/>
                  </a:cubicBezTo>
                  <a:lnTo>
                    <a:pt x="162806" y="1857674"/>
                  </a:lnTo>
                  <a:cubicBezTo>
                    <a:pt x="162806" y="1909487"/>
                    <a:pt x="126066" y="1930356"/>
                    <a:pt x="81403" y="19044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279;p46">
              <a:extLst>
                <a:ext uri="{FF2B5EF4-FFF2-40B4-BE49-F238E27FC236}">
                  <a16:creationId xmlns:a16="http://schemas.microsoft.com/office/drawing/2014/main" id="{AF3C7D5E-8182-1048-84FB-D760F9894C40}"/>
                </a:ext>
              </a:extLst>
            </p:cNvPr>
            <p:cNvSpPr/>
            <p:nvPr/>
          </p:nvSpPr>
          <p:spPr>
            <a:xfrm>
              <a:off x="1416552" y="4536391"/>
              <a:ext cx="37316" cy="55944"/>
            </a:xfrm>
            <a:custGeom>
              <a:avLst/>
              <a:gdLst/>
              <a:ahLst/>
              <a:cxnLst/>
              <a:rect l="l" t="t" r="r" b="b"/>
              <a:pathLst>
                <a:path w="373156" h="559444" extrusionOk="0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280;p46">
              <a:extLst>
                <a:ext uri="{FF2B5EF4-FFF2-40B4-BE49-F238E27FC236}">
                  <a16:creationId xmlns:a16="http://schemas.microsoft.com/office/drawing/2014/main" id="{489ABFCD-B008-B140-8676-E86D86EDD9EF}"/>
                </a:ext>
              </a:extLst>
            </p:cNvPr>
            <p:cNvSpPr/>
            <p:nvPr/>
          </p:nvSpPr>
          <p:spPr>
            <a:xfrm>
              <a:off x="1055916" y="4289546"/>
              <a:ext cx="117277" cy="284682"/>
            </a:xfrm>
            <a:custGeom>
              <a:avLst/>
              <a:gdLst/>
              <a:ahLst/>
              <a:cxnLst/>
              <a:rect l="l" t="t" r="r" b="b"/>
              <a:pathLst>
                <a:path w="1172775" h="2846825" extrusionOk="0">
                  <a:moveTo>
                    <a:pt x="0" y="0"/>
                  </a:moveTo>
                  <a:lnTo>
                    <a:pt x="1172776" y="676445"/>
                  </a:lnTo>
                  <a:lnTo>
                    <a:pt x="1172776" y="2846826"/>
                  </a:lnTo>
                  <a:lnTo>
                    <a:pt x="0" y="21703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281;p46">
              <a:extLst>
                <a:ext uri="{FF2B5EF4-FFF2-40B4-BE49-F238E27FC236}">
                  <a16:creationId xmlns:a16="http://schemas.microsoft.com/office/drawing/2014/main" id="{40AABA68-FEAE-794F-B35A-7BF2188FDF1D}"/>
                </a:ext>
              </a:extLst>
            </p:cNvPr>
            <p:cNvSpPr/>
            <p:nvPr/>
          </p:nvSpPr>
          <p:spPr>
            <a:xfrm>
              <a:off x="1074447" y="4427185"/>
              <a:ext cx="69877" cy="48862"/>
            </a:xfrm>
            <a:custGeom>
              <a:avLst/>
              <a:gdLst/>
              <a:ahLst/>
              <a:cxnLst/>
              <a:rect l="l" t="t" r="r" b="b"/>
              <a:pathLst>
                <a:path w="698766" h="488623" extrusionOk="0">
                  <a:moveTo>
                    <a:pt x="0" y="0"/>
                  </a:moveTo>
                  <a:lnTo>
                    <a:pt x="698767" y="402988"/>
                  </a:lnTo>
                  <a:lnTo>
                    <a:pt x="698767" y="488624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282;p46">
              <a:extLst>
                <a:ext uri="{FF2B5EF4-FFF2-40B4-BE49-F238E27FC236}">
                  <a16:creationId xmlns:a16="http://schemas.microsoft.com/office/drawing/2014/main" id="{85934EB1-44EA-214D-8F6A-5FA636F66F35}"/>
                </a:ext>
              </a:extLst>
            </p:cNvPr>
            <p:cNvSpPr/>
            <p:nvPr/>
          </p:nvSpPr>
          <p:spPr>
            <a:xfrm>
              <a:off x="1081701" y="4448211"/>
              <a:ext cx="55397" cy="40515"/>
            </a:xfrm>
            <a:custGeom>
              <a:avLst/>
              <a:gdLst/>
              <a:ahLst/>
              <a:cxnLst/>
              <a:rect l="l" t="t" r="r" b="b"/>
              <a:pathLst>
                <a:path w="553970" h="405147" extrusionOk="0">
                  <a:moveTo>
                    <a:pt x="0" y="0"/>
                  </a:moveTo>
                  <a:lnTo>
                    <a:pt x="553971" y="319512"/>
                  </a:lnTo>
                  <a:lnTo>
                    <a:pt x="553971" y="405147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283;p46">
              <a:extLst>
                <a:ext uri="{FF2B5EF4-FFF2-40B4-BE49-F238E27FC236}">
                  <a16:creationId xmlns:a16="http://schemas.microsoft.com/office/drawing/2014/main" id="{1EA2C423-6846-214B-8C65-916692D3A30E}"/>
                </a:ext>
              </a:extLst>
            </p:cNvPr>
            <p:cNvSpPr/>
            <p:nvPr/>
          </p:nvSpPr>
          <p:spPr>
            <a:xfrm>
              <a:off x="1019213" y="4439815"/>
              <a:ext cx="81619" cy="71314"/>
            </a:xfrm>
            <a:custGeom>
              <a:avLst/>
              <a:gdLst/>
              <a:ahLst/>
              <a:cxnLst/>
              <a:rect l="l" t="t" r="r" b="b"/>
              <a:pathLst>
                <a:path w="816188" h="713145" extrusionOk="0">
                  <a:moveTo>
                    <a:pt x="815468" y="470633"/>
                  </a:moveTo>
                  <a:lnTo>
                    <a:pt x="0" y="0"/>
                  </a:lnTo>
                  <a:lnTo>
                    <a:pt x="0" y="242513"/>
                  </a:lnTo>
                  <a:lnTo>
                    <a:pt x="816188" y="713146"/>
                  </a:lnTo>
                  <a:lnTo>
                    <a:pt x="815468" y="47063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284;p46">
              <a:extLst>
                <a:ext uri="{FF2B5EF4-FFF2-40B4-BE49-F238E27FC236}">
                  <a16:creationId xmlns:a16="http://schemas.microsoft.com/office/drawing/2014/main" id="{625D4181-8B66-B44E-9D8A-09DB75CA8799}"/>
                </a:ext>
              </a:extLst>
            </p:cNvPr>
            <p:cNvSpPr/>
            <p:nvPr/>
          </p:nvSpPr>
          <p:spPr>
            <a:xfrm>
              <a:off x="1087088" y="4366761"/>
              <a:ext cx="52804" cy="26266"/>
            </a:xfrm>
            <a:custGeom>
              <a:avLst/>
              <a:gdLst/>
              <a:ahLst/>
              <a:cxnLst/>
              <a:rect l="l" t="t" r="r" b="b"/>
              <a:pathLst>
                <a:path w="528037" h="262662" extrusionOk="0">
                  <a:moveTo>
                    <a:pt x="528037" y="118738"/>
                  </a:moveTo>
                  <a:lnTo>
                    <a:pt x="345781" y="262662"/>
                  </a:lnTo>
                  <a:lnTo>
                    <a:pt x="223317" y="105785"/>
                  </a:lnTo>
                  <a:lnTo>
                    <a:pt x="63393" y="243952"/>
                  </a:lnTo>
                  <a:lnTo>
                    <a:pt x="0" y="197896"/>
                  </a:lnTo>
                  <a:lnTo>
                    <a:pt x="235564" y="0"/>
                  </a:lnTo>
                  <a:lnTo>
                    <a:pt x="355146" y="156878"/>
                  </a:lnTo>
                  <a:lnTo>
                    <a:pt x="486976" y="59009"/>
                  </a:lnTo>
                  <a:lnTo>
                    <a:pt x="528037" y="1187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285;p46">
              <a:extLst>
                <a:ext uri="{FF2B5EF4-FFF2-40B4-BE49-F238E27FC236}">
                  <a16:creationId xmlns:a16="http://schemas.microsoft.com/office/drawing/2014/main" id="{AC80E4E8-E650-2A41-A6F4-34417C82D4ED}"/>
                </a:ext>
              </a:extLst>
            </p:cNvPr>
            <p:cNvSpPr/>
            <p:nvPr/>
          </p:nvSpPr>
          <p:spPr>
            <a:xfrm>
              <a:off x="1132267" y="4356275"/>
              <a:ext cx="21179" cy="31825"/>
            </a:xfrm>
            <a:custGeom>
              <a:avLst/>
              <a:gdLst/>
              <a:ahLst/>
              <a:cxnLst/>
              <a:rect l="l" t="t" r="r" b="b"/>
              <a:pathLst>
                <a:path w="211791" h="318255" extrusionOk="0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7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969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286;p46">
              <a:extLst>
                <a:ext uri="{FF2B5EF4-FFF2-40B4-BE49-F238E27FC236}">
                  <a16:creationId xmlns:a16="http://schemas.microsoft.com/office/drawing/2014/main" id="{CFE2CFDB-33DD-5342-9AE8-FE8201DFF3AB}"/>
                </a:ext>
              </a:extLst>
            </p:cNvPr>
            <p:cNvSpPr/>
            <p:nvPr/>
          </p:nvSpPr>
          <p:spPr>
            <a:xfrm>
              <a:off x="1077823" y="4371919"/>
              <a:ext cx="21179" cy="31825"/>
            </a:xfrm>
            <a:custGeom>
              <a:avLst/>
              <a:gdLst/>
              <a:ahLst/>
              <a:cxnLst/>
              <a:rect l="l" t="t" r="r" b="b"/>
              <a:pathLst>
                <a:path w="211791" h="318255" extrusionOk="0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8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897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287;p46">
              <a:extLst>
                <a:ext uri="{FF2B5EF4-FFF2-40B4-BE49-F238E27FC236}">
                  <a16:creationId xmlns:a16="http://schemas.microsoft.com/office/drawing/2014/main" id="{6772935E-2B6A-5849-B5B9-D5250B4150F2}"/>
                </a:ext>
              </a:extLst>
            </p:cNvPr>
            <p:cNvSpPr/>
            <p:nvPr/>
          </p:nvSpPr>
          <p:spPr>
            <a:xfrm>
              <a:off x="1346594" y="4366905"/>
              <a:ext cx="111515" cy="122336"/>
            </a:xfrm>
            <a:custGeom>
              <a:avLst/>
              <a:gdLst/>
              <a:ahLst/>
              <a:cxnLst/>
              <a:rect l="l" t="t" r="r" b="b"/>
              <a:pathLst>
                <a:path w="1115145" h="1223357" extrusionOk="0">
                  <a:moveTo>
                    <a:pt x="1115145" y="643342"/>
                  </a:moveTo>
                  <a:lnTo>
                    <a:pt x="0" y="0"/>
                  </a:lnTo>
                  <a:lnTo>
                    <a:pt x="0" y="580015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288;p46">
              <a:extLst>
                <a:ext uri="{FF2B5EF4-FFF2-40B4-BE49-F238E27FC236}">
                  <a16:creationId xmlns:a16="http://schemas.microsoft.com/office/drawing/2014/main" id="{741D63C1-626A-0341-9F13-21C6353BC368}"/>
                </a:ext>
              </a:extLst>
            </p:cNvPr>
            <p:cNvSpPr/>
            <p:nvPr/>
          </p:nvSpPr>
          <p:spPr>
            <a:xfrm>
              <a:off x="1375037" y="4397332"/>
              <a:ext cx="33570" cy="26338"/>
            </a:xfrm>
            <a:custGeom>
              <a:avLst/>
              <a:gdLst/>
              <a:ahLst/>
              <a:cxnLst/>
              <a:rect l="l" t="t" r="r" b="b"/>
              <a:pathLst>
                <a:path w="335696" h="263381" extrusionOk="0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08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289;p46">
              <a:extLst>
                <a:ext uri="{FF2B5EF4-FFF2-40B4-BE49-F238E27FC236}">
                  <a16:creationId xmlns:a16="http://schemas.microsoft.com/office/drawing/2014/main" id="{7E6F248C-307D-CE4B-AB08-C47A7EE2C7E1}"/>
                </a:ext>
              </a:extLst>
            </p:cNvPr>
            <p:cNvSpPr/>
            <p:nvPr/>
          </p:nvSpPr>
          <p:spPr>
            <a:xfrm>
              <a:off x="1375109" y="4411254"/>
              <a:ext cx="71461" cy="48215"/>
            </a:xfrm>
            <a:custGeom>
              <a:avLst/>
              <a:gdLst/>
              <a:ahLst/>
              <a:cxnLst/>
              <a:rect l="l" t="t" r="r" b="b"/>
              <a:pathLst>
                <a:path w="714614" h="482146" extrusionOk="0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290;p46">
              <a:extLst>
                <a:ext uri="{FF2B5EF4-FFF2-40B4-BE49-F238E27FC236}">
                  <a16:creationId xmlns:a16="http://schemas.microsoft.com/office/drawing/2014/main" id="{17FB26FF-1659-C44E-B94D-2B343B1D577A}"/>
                </a:ext>
              </a:extLst>
            </p:cNvPr>
            <p:cNvSpPr/>
            <p:nvPr/>
          </p:nvSpPr>
          <p:spPr>
            <a:xfrm>
              <a:off x="1356578" y="4386341"/>
              <a:ext cx="12679" cy="18805"/>
            </a:xfrm>
            <a:custGeom>
              <a:avLst/>
              <a:gdLst/>
              <a:ahLst/>
              <a:cxnLst/>
              <a:rect l="l" t="t" r="r" b="b"/>
              <a:pathLst>
                <a:path w="126786" h="188049" extrusionOk="0">
                  <a:moveTo>
                    <a:pt x="126787" y="130366"/>
                  </a:moveTo>
                  <a:cubicBezTo>
                    <a:pt x="126787" y="177861"/>
                    <a:pt x="98692" y="200889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8692" y="27460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291;p46">
              <a:extLst>
                <a:ext uri="{FF2B5EF4-FFF2-40B4-BE49-F238E27FC236}">
                  <a16:creationId xmlns:a16="http://schemas.microsoft.com/office/drawing/2014/main" id="{F1C4DA58-4D5F-FA4D-BD9A-056029406DE2}"/>
                </a:ext>
              </a:extLst>
            </p:cNvPr>
            <p:cNvSpPr/>
            <p:nvPr/>
          </p:nvSpPr>
          <p:spPr>
            <a:xfrm>
              <a:off x="1061303" y="4190012"/>
              <a:ext cx="111515" cy="122336"/>
            </a:xfrm>
            <a:custGeom>
              <a:avLst/>
              <a:gdLst/>
              <a:ahLst/>
              <a:cxnLst/>
              <a:rect l="l" t="t" r="r" b="b"/>
              <a:pathLst>
                <a:path w="1115145" h="1223357" extrusionOk="0">
                  <a:moveTo>
                    <a:pt x="1115145" y="643342"/>
                  </a:moveTo>
                  <a:lnTo>
                    <a:pt x="0" y="0"/>
                  </a:lnTo>
                  <a:lnTo>
                    <a:pt x="0" y="580016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292;p46">
              <a:extLst>
                <a:ext uri="{FF2B5EF4-FFF2-40B4-BE49-F238E27FC236}">
                  <a16:creationId xmlns:a16="http://schemas.microsoft.com/office/drawing/2014/main" id="{6A755387-9E96-4148-8E6F-C5A944634750}"/>
                </a:ext>
              </a:extLst>
            </p:cNvPr>
            <p:cNvSpPr/>
            <p:nvPr/>
          </p:nvSpPr>
          <p:spPr>
            <a:xfrm>
              <a:off x="1089746" y="4220439"/>
              <a:ext cx="33570" cy="26338"/>
            </a:xfrm>
            <a:custGeom>
              <a:avLst/>
              <a:gdLst/>
              <a:ahLst/>
              <a:cxnLst/>
              <a:rect l="l" t="t" r="r" b="b"/>
              <a:pathLst>
                <a:path w="335696" h="263381" extrusionOk="0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293;p46">
              <a:extLst>
                <a:ext uri="{FF2B5EF4-FFF2-40B4-BE49-F238E27FC236}">
                  <a16:creationId xmlns:a16="http://schemas.microsoft.com/office/drawing/2014/main" id="{55D1D98D-31B1-0347-B82F-E4609CFD3F7E}"/>
                </a:ext>
              </a:extLst>
            </p:cNvPr>
            <p:cNvSpPr/>
            <p:nvPr/>
          </p:nvSpPr>
          <p:spPr>
            <a:xfrm>
              <a:off x="1089818" y="4234361"/>
              <a:ext cx="71461" cy="48215"/>
            </a:xfrm>
            <a:custGeom>
              <a:avLst/>
              <a:gdLst/>
              <a:ahLst/>
              <a:cxnLst/>
              <a:rect l="l" t="t" r="r" b="b"/>
              <a:pathLst>
                <a:path w="714615" h="482146" extrusionOk="0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294;p46">
              <a:extLst>
                <a:ext uri="{FF2B5EF4-FFF2-40B4-BE49-F238E27FC236}">
                  <a16:creationId xmlns:a16="http://schemas.microsoft.com/office/drawing/2014/main" id="{DB899E50-DCE1-254C-87FC-63519D8E2946}"/>
                </a:ext>
              </a:extLst>
            </p:cNvPr>
            <p:cNvSpPr/>
            <p:nvPr/>
          </p:nvSpPr>
          <p:spPr>
            <a:xfrm>
              <a:off x="1071287" y="4209448"/>
              <a:ext cx="12679" cy="18805"/>
            </a:xfrm>
            <a:custGeom>
              <a:avLst/>
              <a:gdLst/>
              <a:ahLst/>
              <a:cxnLst/>
              <a:rect l="l" t="t" r="r" b="b"/>
              <a:pathLst>
                <a:path w="126786" h="188049" extrusionOk="0">
                  <a:moveTo>
                    <a:pt x="126787" y="130366"/>
                  </a:moveTo>
                  <a:cubicBezTo>
                    <a:pt x="126787" y="177860"/>
                    <a:pt x="98692" y="200888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7971" y="27459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295;p46">
              <a:extLst>
                <a:ext uri="{FF2B5EF4-FFF2-40B4-BE49-F238E27FC236}">
                  <a16:creationId xmlns:a16="http://schemas.microsoft.com/office/drawing/2014/main" id="{72CB11FE-FCE7-4E45-8440-6CB913E1CB2B}"/>
                </a:ext>
              </a:extLst>
            </p:cNvPr>
            <p:cNvSpPr/>
            <p:nvPr/>
          </p:nvSpPr>
          <p:spPr>
            <a:xfrm>
              <a:off x="1227436" y="4284375"/>
              <a:ext cx="92208" cy="138390"/>
            </a:xfrm>
            <a:custGeom>
              <a:avLst/>
              <a:gdLst/>
              <a:ahLst/>
              <a:cxnLst/>
              <a:rect l="l" t="t" r="r" b="b"/>
              <a:pathLst>
                <a:path w="922083" h="1383901" extrusionOk="0">
                  <a:moveTo>
                    <a:pt x="922084" y="957851"/>
                  </a:moveTo>
                  <a:cubicBezTo>
                    <a:pt x="922084" y="1310466"/>
                    <a:pt x="715336" y="1477418"/>
                    <a:pt x="461042" y="1330616"/>
                  </a:cubicBezTo>
                  <a:cubicBezTo>
                    <a:pt x="206028" y="1183813"/>
                    <a:pt x="0" y="778665"/>
                    <a:pt x="0" y="426050"/>
                  </a:cubicBezTo>
                  <a:cubicBezTo>
                    <a:pt x="0" y="73435"/>
                    <a:pt x="206749" y="-93517"/>
                    <a:pt x="461042" y="53286"/>
                  </a:cubicBezTo>
                  <a:cubicBezTo>
                    <a:pt x="716056" y="200089"/>
                    <a:pt x="922084" y="605236"/>
                    <a:pt x="922084" y="95785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296;p46">
              <a:extLst>
                <a:ext uri="{FF2B5EF4-FFF2-40B4-BE49-F238E27FC236}">
                  <a16:creationId xmlns:a16="http://schemas.microsoft.com/office/drawing/2014/main" id="{79089754-7BA5-F443-96D0-98B236F04D60}"/>
                </a:ext>
              </a:extLst>
            </p:cNvPr>
            <p:cNvSpPr/>
            <p:nvPr/>
          </p:nvSpPr>
          <p:spPr>
            <a:xfrm>
              <a:off x="1244674" y="4345448"/>
              <a:ext cx="12534" cy="17095"/>
            </a:xfrm>
            <a:custGeom>
              <a:avLst/>
              <a:gdLst/>
              <a:ahLst/>
              <a:cxnLst/>
              <a:rect l="l" t="t" r="r" b="b"/>
              <a:pathLst>
                <a:path w="125345" h="170952" extrusionOk="0">
                  <a:moveTo>
                    <a:pt x="106616" y="170551"/>
                  </a:moveTo>
                  <a:cubicBezTo>
                    <a:pt x="118862" y="166952"/>
                    <a:pt x="125346" y="153999"/>
                    <a:pt x="125346" y="131691"/>
                  </a:cubicBezTo>
                  <a:cubicBezTo>
                    <a:pt x="125346" y="108663"/>
                    <a:pt x="118862" y="88514"/>
                    <a:pt x="106616" y="71962"/>
                  </a:cubicBezTo>
                  <a:cubicBezTo>
                    <a:pt x="93649" y="55411"/>
                    <a:pt x="74920" y="39579"/>
                    <a:pt x="50426" y="25907"/>
                  </a:cubicBezTo>
                  <a:cubicBezTo>
                    <a:pt x="42502" y="21589"/>
                    <a:pt x="33858" y="16552"/>
                    <a:pt x="24493" y="12234"/>
                  </a:cubicBezTo>
                  <a:cubicBezTo>
                    <a:pt x="15128" y="7196"/>
                    <a:pt x="7204" y="2879"/>
                    <a:pt x="0" y="0"/>
                  </a:cubicBezTo>
                  <a:lnTo>
                    <a:pt x="0" y="123775"/>
                  </a:lnTo>
                  <a:lnTo>
                    <a:pt x="45384" y="149682"/>
                  </a:lnTo>
                  <a:cubicBezTo>
                    <a:pt x="74199" y="166233"/>
                    <a:pt x="94370" y="172709"/>
                    <a:pt x="106616" y="170551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297;p46">
              <a:extLst>
                <a:ext uri="{FF2B5EF4-FFF2-40B4-BE49-F238E27FC236}">
                  <a16:creationId xmlns:a16="http://schemas.microsoft.com/office/drawing/2014/main" id="{D76E0A5E-42EF-B049-89D5-E562B8E5ED77}"/>
                </a:ext>
              </a:extLst>
            </p:cNvPr>
            <p:cNvSpPr/>
            <p:nvPr/>
          </p:nvSpPr>
          <p:spPr>
            <a:xfrm>
              <a:off x="1244602" y="4367551"/>
              <a:ext cx="14119" cy="20094"/>
            </a:xfrm>
            <a:custGeom>
              <a:avLst/>
              <a:gdLst/>
              <a:ahLst/>
              <a:cxnLst/>
              <a:rect l="l" t="t" r="r" b="b"/>
              <a:pathLst>
                <a:path w="141193" h="200941" extrusionOk="0">
                  <a:moveTo>
                    <a:pt x="58350" y="33822"/>
                  </a:moveTo>
                  <a:lnTo>
                    <a:pt x="0" y="0"/>
                  </a:lnTo>
                  <a:lnTo>
                    <a:pt x="0" y="148242"/>
                  </a:lnTo>
                  <a:cubicBezTo>
                    <a:pt x="7204" y="153279"/>
                    <a:pt x="14408" y="158317"/>
                    <a:pt x="21611" y="162634"/>
                  </a:cubicBezTo>
                  <a:cubicBezTo>
                    <a:pt x="29535" y="167672"/>
                    <a:pt x="38180" y="172709"/>
                    <a:pt x="47545" y="178466"/>
                  </a:cubicBezTo>
                  <a:cubicBezTo>
                    <a:pt x="75640" y="194298"/>
                    <a:pt x="97971" y="202214"/>
                    <a:pt x="115261" y="200774"/>
                  </a:cubicBezTo>
                  <a:cubicBezTo>
                    <a:pt x="132550" y="200055"/>
                    <a:pt x="141194" y="184223"/>
                    <a:pt x="141194" y="154719"/>
                  </a:cubicBezTo>
                  <a:cubicBezTo>
                    <a:pt x="141194" y="128812"/>
                    <a:pt x="133990" y="105784"/>
                    <a:pt x="119583" y="86355"/>
                  </a:cubicBezTo>
                  <a:cubicBezTo>
                    <a:pt x="105175" y="66925"/>
                    <a:pt x="85005" y="48934"/>
                    <a:pt x="58350" y="3382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298;p46">
              <a:extLst>
                <a:ext uri="{FF2B5EF4-FFF2-40B4-BE49-F238E27FC236}">
                  <a16:creationId xmlns:a16="http://schemas.microsoft.com/office/drawing/2014/main" id="{9EDA398D-D08B-E64A-8551-C8D8EB6C17A5}"/>
                </a:ext>
              </a:extLst>
            </p:cNvPr>
            <p:cNvSpPr/>
            <p:nvPr/>
          </p:nvSpPr>
          <p:spPr>
            <a:xfrm>
              <a:off x="1206032" y="4298728"/>
              <a:ext cx="92208" cy="138390"/>
            </a:xfrm>
            <a:custGeom>
              <a:avLst/>
              <a:gdLst/>
              <a:ahLst/>
              <a:cxnLst/>
              <a:rect l="l" t="t" r="r" b="b"/>
              <a:pathLst>
                <a:path w="922083" h="1383901" extrusionOk="0">
                  <a:moveTo>
                    <a:pt x="461042" y="53286"/>
                  </a:moveTo>
                  <a:cubicBezTo>
                    <a:pt x="206028" y="-93517"/>
                    <a:pt x="0" y="73435"/>
                    <a:pt x="0" y="426050"/>
                  </a:cubicBezTo>
                  <a:cubicBezTo>
                    <a:pt x="0" y="778665"/>
                    <a:pt x="206749" y="1183813"/>
                    <a:pt x="461042" y="1330616"/>
                  </a:cubicBezTo>
                  <a:cubicBezTo>
                    <a:pt x="716056" y="1477418"/>
                    <a:pt x="922084" y="1310466"/>
                    <a:pt x="922084" y="957851"/>
                  </a:cubicBezTo>
                  <a:cubicBezTo>
                    <a:pt x="922084" y="605236"/>
                    <a:pt x="715335" y="200089"/>
                    <a:pt x="461042" y="53286"/>
                  </a:cubicBezTo>
                  <a:close/>
                  <a:moveTo>
                    <a:pt x="574862" y="1010384"/>
                  </a:moveTo>
                  <a:cubicBezTo>
                    <a:pt x="550369" y="1019739"/>
                    <a:pt x="516511" y="1014701"/>
                    <a:pt x="473289" y="995271"/>
                  </a:cubicBezTo>
                  <a:lnTo>
                    <a:pt x="473289" y="1081626"/>
                  </a:lnTo>
                  <a:lnTo>
                    <a:pt x="384682" y="1030533"/>
                  </a:lnTo>
                  <a:lnTo>
                    <a:pt x="384682" y="944898"/>
                  </a:lnTo>
                  <a:cubicBezTo>
                    <a:pt x="378199" y="941300"/>
                    <a:pt x="372436" y="936982"/>
                    <a:pt x="365952" y="932664"/>
                  </a:cubicBezTo>
                  <a:cubicBezTo>
                    <a:pt x="343620" y="917552"/>
                    <a:pt x="320568" y="899562"/>
                    <a:pt x="296075" y="878692"/>
                  </a:cubicBezTo>
                  <a:lnTo>
                    <a:pt x="296075" y="321705"/>
                  </a:lnTo>
                  <a:cubicBezTo>
                    <a:pt x="314805" y="327462"/>
                    <a:pt x="335696" y="336098"/>
                    <a:pt x="358748" y="346892"/>
                  </a:cubicBezTo>
                  <a:cubicBezTo>
                    <a:pt x="367393" y="350490"/>
                    <a:pt x="376037" y="354808"/>
                    <a:pt x="384682" y="359126"/>
                  </a:cubicBezTo>
                  <a:lnTo>
                    <a:pt x="384682" y="273490"/>
                  </a:lnTo>
                  <a:lnTo>
                    <a:pt x="473289" y="324584"/>
                  </a:lnTo>
                  <a:lnTo>
                    <a:pt x="472568" y="412377"/>
                  </a:lnTo>
                  <a:cubicBezTo>
                    <a:pt x="479772" y="418134"/>
                    <a:pt x="486976" y="423172"/>
                    <a:pt x="493459" y="428929"/>
                  </a:cubicBezTo>
                  <a:cubicBezTo>
                    <a:pt x="515791" y="446919"/>
                    <a:pt x="535241" y="467069"/>
                    <a:pt x="551089" y="488658"/>
                  </a:cubicBezTo>
                  <a:cubicBezTo>
                    <a:pt x="566938" y="510246"/>
                    <a:pt x="579184" y="534713"/>
                    <a:pt x="587829" y="560620"/>
                  </a:cubicBezTo>
                  <a:cubicBezTo>
                    <a:pt x="597193" y="586526"/>
                    <a:pt x="601516" y="614591"/>
                    <a:pt x="601516" y="644815"/>
                  </a:cubicBezTo>
                  <a:cubicBezTo>
                    <a:pt x="601516" y="690871"/>
                    <a:pt x="585667" y="718217"/>
                    <a:pt x="553971" y="726133"/>
                  </a:cubicBezTo>
                  <a:cubicBezTo>
                    <a:pt x="580625" y="754918"/>
                    <a:pt x="598634" y="783703"/>
                    <a:pt x="607999" y="813207"/>
                  </a:cubicBezTo>
                  <a:cubicBezTo>
                    <a:pt x="617364" y="841992"/>
                    <a:pt x="622407" y="872216"/>
                    <a:pt x="622407" y="901720"/>
                  </a:cubicBezTo>
                  <a:cubicBezTo>
                    <a:pt x="622407" y="962169"/>
                    <a:pt x="606558" y="998150"/>
                    <a:pt x="574862" y="101038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AB57-7D3D-4DC2-86D0-5433FCD02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451611"/>
            <a:ext cx="7565686" cy="693584"/>
          </a:xfrm>
        </p:spPr>
        <p:txBody>
          <a:bodyPr/>
          <a:lstStyle/>
          <a:p>
            <a:r>
              <a:rPr lang="en-IN" dirty="0"/>
              <a:t>Development of features as per Problem Statement</a:t>
            </a:r>
            <a:br>
              <a:rPr lang="en-IN" dirty="0"/>
            </a:br>
            <a:r>
              <a:rPr lang="en-IN" dirty="0"/>
              <a:t>	</a:t>
            </a:r>
            <a:r>
              <a:rPr lang="en-IN" sz="1800" dirty="0"/>
              <a:t>2. Login (/login)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5899B-DC61-489A-A044-F0D27492E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786C3-6004-4C37-8103-C5610E30E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36" y="1399353"/>
            <a:ext cx="6967328" cy="304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63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AB57-7D3D-4DC2-86D0-5433FCD02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451611"/>
            <a:ext cx="7565686" cy="693584"/>
          </a:xfrm>
        </p:spPr>
        <p:txBody>
          <a:bodyPr/>
          <a:lstStyle/>
          <a:p>
            <a:r>
              <a:rPr lang="en-IN" dirty="0"/>
              <a:t>Development of features as per Problem Statement</a:t>
            </a:r>
            <a:br>
              <a:rPr lang="en-IN" dirty="0"/>
            </a:br>
            <a:r>
              <a:rPr lang="en-IN" dirty="0"/>
              <a:t>	</a:t>
            </a:r>
            <a:r>
              <a:rPr lang="en-IN" sz="1800" dirty="0"/>
              <a:t>2. Login (/login) with bad credentials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5899B-DC61-489A-A044-F0D27492E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F5BCB-F122-4885-B2D2-8366D345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70" y="1374103"/>
            <a:ext cx="7095460" cy="31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69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AB57-7D3D-4DC2-86D0-5433FCD02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451611"/>
            <a:ext cx="7565686" cy="693584"/>
          </a:xfrm>
        </p:spPr>
        <p:txBody>
          <a:bodyPr/>
          <a:lstStyle/>
          <a:p>
            <a:r>
              <a:rPr lang="en-IN" dirty="0"/>
              <a:t>Development of features as per Problem Statement</a:t>
            </a:r>
            <a:br>
              <a:rPr lang="en-IN" dirty="0"/>
            </a:br>
            <a:r>
              <a:rPr lang="en-IN" dirty="0"/>
              <a:t>	</a:t>
            </a:r>
            <a:r>
              <a:rPr lang="en-IN" sz="1800" dirty="0"/>
              <a:t>2. Ask Question (/question)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5899B-DC61-489A-A044-F0D27492E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F5BCB-F122-4885-B2D2-8366D345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67368" y="1303219"/>
            <a:ext cx="7009263" cy="331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93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AB57-7D3D-4DC2-86D0-5433FCD02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451611"/>
            <a:ext cx="7565686" cy="693584"/>
          </a:xfrm>
        </p:spPr>
        <p:txBody>
          <a:bodyPr/>
          <a:lstStyle/>
          <a:p>
            <a:r>
              <a:rPr lang="en-IN" dirty="0"/>
              <a:t>Development of features as per Problem Statement</a:t>
            </a:r>
            <a:br>
              <a:rPr lang="en-IN" dirty="0"/>
            </a:br>
            <a:r>
              <a:rPr lang="en-IN" dirty="0"/>
              <a:t>	</a:t>
            </a:r>
            <a:r>
              <a:rPr lang="en-IN" sz="1800" dirty="0"/>
              <a:t>2. Ask Question (/question) with bad Auth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5899B-DC61-489A-A044-F0D27492E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F5BCB-F122-4885-B2D2-8366D345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67368" y="1373244"/>
            <a:ext cx="7009263" cy="317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97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AB57-7D3D-4DC2-86D0-5433FCD02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451611"/>
            <a:ext cx="7565686" cy="693584"/>
          </a:xfrm>
        </p:spPr>
        <p:txBody>
          <a:bodyPr/>
          <a:lstStyle/>
          <a:p>
            <a:r>
              <a:rPr lang="en-IN" dirty="0"/>
              <a:t>Development of features as per Problem Statement</a:t>
            </a:r>
            <a:br>
              <a:rPr lang="en-IN" dirty="0"/>
            </a:br>
            <a:r>
              <a:rPr lang="en-IN" dirty="0"/>
              <a:t>	</a:t>
            </a:r>
            <a:r>
              <a:rPr lang="en-IN" sz="1800" dirty="0"/>
              <a:t>4.1. Answer Question (/question/{</a:t>
            </a:r>
            <a:r>
              <a:rPr lang="en-IN" sz="1800" dirty="0" err="1"/>
              <a:t>qid</a:t>
            </a:r>
            <a:r>
              <a:rPr lang="en-IN" sz="1800" dirty="0"/>
              <a:t>}/answer)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5899B-DC61-489A-A044-F0D27492E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F5BCB-F122-4885-B2D2-8366D345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67368" y="1411547"/>
            <a:ext cx="7009263" cy="31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39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AB57-7D3D-4DC2-86D0-5433FCD02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451611"/>
            <a:ext cx="7565686" cy="693584"/>
          </a:xfrm>
        </p:spPr>
        <p:txBody>
          <a:bodyPr/>
          <a:lstStyle/>
          <a:p>
            <a:r>
              <a:rPr lang="en-IN" dirty="0"/>
              <a:t>Development of features as per Problem Statement</a:t>
            </a:r>
            <a:br>
              <a:rPr lang="en-IN" dirty="0"/>
            </a:br>
            <a:r>
              <a:rPr lang="en-IN" dirty="0"/>
              <a:t>	</a:t>
            </a:r>
            <a:r>
              <a:rPr lang="en-IN" sz="1800" dirty="0"/>
              <a:t>4.2. Answer Question (/question/{</a:t>
            </a:r>
            <a:r>
              <a:rPr lang="en-IN" sz="1800" dirty="0" err="1"/>
              <a:t>qid</a:t>
            </a:r>
            <a:r>
              <a:rPr lang="en-IN" sz="1800" dirty="0"/>
              <a:t>}/answer) with bad Auth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5899B-DC61-489A-A044-F0D27492E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F5BCB-F122-4885-B2D2-8366D345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64221" y="1373244"/>
            <a:ext cx="6947844" cy="317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9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AB57-7D3D-4DC2-86D0-5433FCD02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451611"/>
            <a:ext cx="7565686" cy="693584"/>
          </a:xfrm>
        </p:spPr>
        <p:txBody>
          <a:bodyPr/>
          <a:lstStyle/>
          <a:p>
            <a:r>
              <a:rPr lang="en-IN" dirty="0"/>
              <a:t>Development of features as per Problem Statement</a:t>
            </a:r>
            <a:br>
              <a:rPr lang="en-IN" dirty="0"/>
            </a:br>
            <a:r>
              <a:rPr lang="en-IN" dirty="0"/>
              <a:t>	</a:t>
            </a:r>
            <a:r>
              <a:rPr lang="en-IN" sz="1800" dirty="0"/>
              <a:t>4.3. Update Answer (/question/{</a:t>
            </a:r>
            <a:r>
              <a:rPr lang="en-IN" sz="1800" dirty="0" err="1"/>
              <a:t>qid</a:t>
            </a:r>
            <a:r>
              <a:rPr lang="en-IN" sz="1800" dirty="0"/>
              <a:t>}/answer)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5899B-DC61-489A-A044-F0D27492E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F5BCB-F122-4885-B2D2-8366D345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64221" y="1381679"/>
            <a:ext cx="6947844" cy="316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97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AB57-7D3D-4DC2-86D0-5433FCD02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451611"/>
            <a:ext cx="7565686" cy="693584"/>
          </a:xfrm>
        </p:spPr>
        <p:txBody>
          <a:bodyPr/>
          <a:lstStyle/>
          <a:p>
            <a:r>
              <a:rPr lang="en-IN" dirty="0"/>
              <a:t>Development of features as per Problem Statement</a:t>
            </a:r>
            <a:br>
              <a:rPr lang="en-IN" dirty="0"/>
            </a:br>
            <a:r>
              <a:rPr lang="en-IN" dirty="0"/>
              <a:t>	</a:t>
            </a:r>
            <a:r>
              <a:rPr lang="en-IN" sz="1800" dirty="0"/>
              <a:t>5. Get Answers for particular question (/question/{</a:t>
            </a:r>
            <a:r>
              <a:rPr lang="en-IN" sz="1800" dirty="0" err="1"/>
              <a:t>qid</a:t>
            </a:r>
            <a:r>
              <a:rPr lang="en-IN" sz="1800" dirty="0"/>
              <a:t>})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5899B-DC61-489A-A044-F0D27492E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F5BCB-F122-4885-B2D2-8366D345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9580" y="1232210"/>
            <a:ext cx="7264839" cy="345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74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AB57-7D3D-4DC2-86D0-5433FCD02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451611"/>
            <a:ext cx="7565686" cy="693584"/>
          </a:xfrm>
        </p:spPr>
        <p:txBody>
          <a:bodyPr/>
          <a:lstStyle/>
          <a:p>
            <a:r>
              <a:rPr lang="en-IN" dirty="0"/>
              <a:t>Development of features as per Problem Statement</a:t>
            </a:r>
            <a:br>
              <a:rPr lang="en-IN" dirty="0"/>
            </a:br>
            <a:r>
              <a:rPr lang="en-IN" dirty="0"/>
              <a:t>	</a:t>
            </a:r>
            <a:r>
              <a:rPr lang="en-IN" sz="1800" dirty="0"/>
              <a:t>5. Get all Questions for particular user (/question})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5899B-DC61-489A-A044-F0D27492E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F5BCB-F122-4885-B2D2-8366D345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2517" y="1232210"/>
            <a:ext cx="7298965" cy="360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74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BBB3AC-FB97-4B5A-B075-33B684CB3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99" y="396947"/>
            <a:ext cx="7742895" cy="431313"/>
          </a:xfrm>
        </p:spPr>
        <p:txBody>
          <a:bodyPr/>
          <a:lstStyle/>
          <a:p>
            <a:r>
              <a:rPr lang="en-IN" dirty="0"/>
              <a:t>ADDITIONAL FEATURES IMPLEMENTED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D671EB-BE2E-4941-9EE9-28E79F397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775" y="1071083"/>
            <a:ext cx="7466449" cy="37419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JWT Based Authentication with salting and hashing is not mentioned in the Problem Statement, but still implemented.</a:t>
            </a:r>
            <a:br>
              <a:rPr lang="en-US" sz="1600" dirty="0"/>
            </a:b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Various checks and balances like whether question exists before posting answer to it and whether answer exists before trying to update it.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Ability to get questions both by their ID and by the username of the users asking them, is given to Controllers. </a:t>
            </a:r>
            <a:br>
              <a:rPr lang="en-US" sz="1600" dirty="0"/>
            </a:b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Internally CRUD functionality has been implemented for Users, Questions and Answers. Hence, anything is updateable, delete-able, etc. if needed.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Comprehensive testing coverage in the backend with over 60 Unit Tests.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B3703-0B0E-42EB-A31A-B7077B4C2C3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93400" y="4374165"/>
            <a:ext cx="450600" cy="347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5722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224" name="Google Shape;224;p17"/>
          <p:cNvSpPr txBox="1">
            <a:spLocks noGrp="1"/>
          </p:cNvSpPr>
          <p:nvPr>
            <p:ph type="ctrTitle" idx="4294967295"/>
          </p:nvPr>
        </p:nvSpPr>
        <p:spPr>
          <a:xfrm>
            <a:off x="884747" y="1177324"/>
            <a:ext cx="3520539" cy="6850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ABSTRACT</a:t>
            </a:r>
          </a:p>
        </p:txBody>
      </p:sp>
      <p:sp>
        <p:nvSpPr>
          <p:cNvPr id="225" name="Google Shape;225;p17"/>
          <p:cNvSpPr txBox="1">
            <a:spLocks noGrp="1"/>
          </p:cNvSpPr>
          <p:nvPr>
            <p:ph type="subTitle" idx="4294967295"/>
          </p:nvPr>
        </p:nvSpPr>
        <p:spPr>
          <a:xfrm>
            <a:off x="857218" y="2134198"/>
            <a:ext cx="5140554" cy="174314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/>
              <a:t>The task in hand was to design and develop a backend server and APIs for an answering forum as per the given problem statement specifications, to handle authentication, and CRUD database operations.</a:t>
            </a: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9FFAB22B-D793-2D4F-B073-773ACEB505B9}"/>
              </a:ext>
            </a:extLst>
          </p:cNvPr>
          <p:cNvGrpSpPr/>
          <p:nvPr/>
        </p:nvGrpSpPr>
        <p:grpSpPr>
          <a:xfrm>
            <a:off x="5434526" y="368595"/>
            <a:ext cx="3520539" cy="4765657"/>
            <a:chOff x="2522057" y="2360511"/>
            <a:chExt cx="554801" cy="683772"/>
          </a:xfrm>
        </p:grpSpPr>
        <p:sp>
          <p:nvSpPr>
            <p:cNvPr id="62" name="Google Shape;986;p46">
              <a:extLst>
                <a:ext uri="{FF2B5EF4-FFF2-40B4-BE49-F238E27FC236}">
                  <a16:creationId xmlns:a16="http://schemas.microsoft.com/office/drawing/2014/main" id="{4F7AED75-8870-594A-9BF2-56288195E82B}"/>
                </a:ext>
              </a:extLst>
            </p:cNvPr>
            <p:cNvSpPr/>
            <p:nvPr/>
          </p:nvSpPr>
          <p:spPr>
            <a:xfrm>
              <a:off x="2766348" y="2360511"/>
              <a:ext cx="101967" cy="369432"/>
            </a:xfrm>
            <a:custGeom>
              <a:avLst/>
              <a:gdLst/>
              <a:ahLst/>
              <a:cxnLst/>
              <a:rect l="l" t="t" r="r" b="b"/>
              <a:pathLst>
                <a:path w="1019671" h="3694319" extrusionOk="0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87;p46">
              <a:extLst>
                <a:ext uri="{FF2B5EF4-FFF2-40B4-BE49-F238E27FC236}">
                  <a16:creationId xmlns:a16="http://schemas.microsoft.com/office/drawing/2014/main" id="{63C7C596-1DF4-034D-9679-040028249AF9}"/>
                </a:ext>
              </a:extLst>
            </p:cNvPr>
            <p:cNvSpPr/>
            <p:nvPr/>
          </p:nvSpPr>
          <p:spPr>
            <a:xfrm>
              <a:off x="2820104" y="2635875"/>
              <a:ext cx="36888" cy="103575"/>
            </a:xfrm>
            <a:custGeom>
              <a:avLst/>
              <a:gdLst/>
              <a:ahLst/>
              <a:cxnLst/>
              <a:rect l="l" t="t" r="r" b="b"/>
              <a:pathLst>
                <a:path w="368879" h="1035752" extrusionOk="0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88;p46">
              <a:extLst>
                <a:ext uri="{FF2B5EF4-FFF2-40B4-BE49-F238E27FC236}">
                  <a16:creationId xmlns:a16="http://schemas.microsoft.com/office/drawing/2014/main" id="{126FB32F-7AEF-ED46-BBFD-0C04DFBE30BD}"/>
                </a:ext>
              </a:extLst>
            </p:cNvPr>
            <p:cNvSpPr/>
            <p:nvPr/>
          </p:nvSpPr>
          <p:spPr>
            <a:xfrm>
              <a:off x="2728277" y="2586844"/>
              <a:ext cx="36831" cy="82417"/>
            </a:xfrm>
            <a:custGeom>
              <a:avLst/>
              <a:gdLst/>
              <a:ahLst/>
              <a:cxnLst/>
              <a:rect l="l" t="t" r="r" b="b"/>
              <a:pathLst>
                <a:path w="368315" h="824169" extrusionOk="0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89;p46">
              <a:extLst>
                <a:ext uri="{FF2B5EF4-FFF2-40B4-BE49-F238E27FC236}">
                  <a16:creationId xmlns:a16="http://schemas.microsoft.com/office/drawing/2014/main" id="{C545BD45-6B5E-2445-8198-926848537627}"/>
                </a:ext>
              </a:extLst>
            </p:cNvPr>
            <p:cNvSpPr/>
            <p:nvPr/>
          </p:nvSpPr>
          <p:spPr>
            <a:xfrm>
              <a:off x="2741962" y="2378797"/>
              <a:ext cx="101951" cy="369432"/>
            </a:xfrm>
            <a:custGeom>
              <a:avLst/>
              <a:gdLst/>
              <a:ahLst/>
              <a:cxnLst/>
              <a:rect l="l" t="t" r="r" b="b"/>
              <a:pathLst>
                <a:path w="1019507" h="3694319" extrusionOk="0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99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90;p46">
              <a:extLst>
                <a:ext uri="{FF2B5EF4-FFF2-40B4-BE49-F238E27FC236}">
                  <a16:creationId xmlns:a16="http://schemas.microsoft.com/office/drawing/2014/main" id="{4A6B70B2-8A88-7A4E-BA19-25C7722FF28D}"/>
                </a:ext>
              </a:extLst>
            </p:cNvPr>
            <p:cNvSpPr/>
            <p:nvPr/>
          </p:nvSpPr>
          <p:spPr>
            <a:xfrm>
              <a:off x="2792820" y="2378797"/>
              <a:ext cx="50942" cy="369432"/>
            </a:xfrm>
            <a:custGeom>
              <a:avLst/>
              <a:gdLst/>
              <a:ahLst/>
              <a:cxnLst/>
              <a:rect l="l" t="t" r="r" b="b"/>
              <a:pathLst>
                <a:path w="509424" h="3694319" extrusionOk="0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91;p46">
              <a:extLst>
                <a:ext uri="{FF2B5EF4-FFF2-40B4-BE49-F238E27FC236}">
                  <a16:creationId xmlns:a16="http://schemas.microsoft.com/office/drawing/2014/main" id="{715DA607-C3A9-A343-82BD-CA4C480733B4}"/>
                </a:ext>
              </a:extLst>
            </p:cNvPr>
            <p:cNvSpPr/>
            <p:nvPr/>
          </p:nvSpPr>
          <p:spPr>
            <a:xfrm>
              <a:off x="2766542" y="2437997"/>
              <a:ext cx="51099" cy="76263"/>
            </a:xfrm>
            <a:custGeom>
              <a:avLst/>
              <a:gdLst/>
              <a:ahLst/>
              <a:cxnLst/>
              <a:rect l="l" t="t" r="r" b="b"/>
              <a:pathLst>
                <a:path w="510988" h="762629" extrusionOk="0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92;p46">
              <a:extLst>
                <a:ext uri="{FF2B5EF4-FFF2-40B4-BE49-F238E27FC236}">
                  <a16:creationId xmlns:a16="http://schemas.microsoft.com/office/drawing/2014/main" id="{B00B8D24-021D-084F-BEFA-D6E6EAF482D4}"/>
                </a:ext>
              </a:extLst>
            </p:cNvPr>
            <p:cNvSpPr/>
            <p:nvPr/>
          </p:nvSpPr>
          <p:spPr>
            <a:xfrm>
              <a:off x="2631998" y="2761138"/>
              <a:ext cx="294222" cy="283145"/>
            </a:xfrm>
            <a:custGeom>
              <a:avLst/>
              <a:gdLst/>
              <a:ahLst/>
              <a:cxnLst/>
              <a:rect l="l" t="t" r="r" b="b"/>
              <a:pathLst>
                <a:path w="2942216" h="2831453" extrusionOk="0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5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72000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93;p46">
              <a:extLst>
                <a:ext uri="{FF2B5EF4-FFF2-40B4-BE49-F238E27FC236}">
                  <a16:creationId xmlns:a16="http://schemas.microsoft.com/office/drawing/2014/main" id="{ED3D7B77-F48A-9045-8F91-974803CCB03A}"/>
                </a:ext>
              </a:extLst>
            </p:cNvPr>
            <p:cNvSpPr/>
            <p:nvPr/>
          </p:nvSpPr>
          <p:spPr>
            <a:xfrm>
              <a:off x="2879432" y="2599839"/>
              <a:ext cx="182073" cy="199762"/>
            </a:xfrm>
            <a:custGeom>
              <a:avLst/>
              <a:gdLst/>
              <a:ahLst/>
              <a:cxnLst/>
              <a:rect l="l" t="t" r="r" b="b"/>
              <a:pathLst>
                <a:path w="1820731" h="1997618" extrusionOk="0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94;p46">
              <a:extLst>
                <a:ext uri="{FF2B5EF4-FFF2-40B4-BE49-F238E27FC236}">
                  <a16:creationId xmlns:a16="http://schemas.microsoft.com/office/drawing/2014/main" id="{CB5A71EA-5060-9541-85A0-7035B079DC2D}"/>
                </a:ext>
              </a:extLst>
            </p:cNvPr>
            <p:cNvSpPr/>
            <p:nvPr/>
          </p:nvSpPr>
          <p:spPr>
            <a:xfrm>
              <a:off x="3008144" y="2695490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95;p46">
              <a:extLst>
                <a:ext uri="{FF2B5EF4-FFF2-40B4-BE49-F238E27FC236}">
                  <a16:creationId xmlns:a16="http://schemas.microsoft.com/office/drawing/2014/main" id="{09ED661A-2CD9-5642-A750-F9F69B08C29B}"/>
                </a:ext>
              </a:extLst>
            </p:cNvPr>
            <p:cNvSpPr/>
            <p:nvPr/>
          </p:nvSpPr>
          <p:spPr>
            <a:xfrm>
              <a:off x="2926090" y="2649741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96;p46">
              <a:extLst>
                <a:ext uri="{FF2B5EF4-FFF2-40B4-BE49-F238E27FC236}">
                  <a16:creationId xmlns:a16="http://schemas.microsoft.com/office/drawing/2014/main" id="{2370F091-B8B0-BC49-9D0A-0C6290D84A6C}"/>
                </a:ext>
              </a:extLst>
            </p:cNvPr>
            <p:cNvSpPr/>
            <p:nvPr/>
          </p:nvSpPr>
          <p:spPr>
            <a:xfrm>
              <a:off x="2926157" y="2666352"/>
              <a:ext cx="71942" cy="49840"/>
            </a:xfrm>
            <a:custGeom>
              <a:avLst/>
              <a:gdLst/>
              <a:ahLst/>
              <a:cxnLst/>
              <a:rect l="l" t="t" r="r" b="b"/>
              <a:pathLst>
                <a:path w="719417" h="498397" extrusionOk="0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97;p46">
              <a:extLst>
                <a:ext uri="{FF2B5EF4-FFF2-40B4-BE49-F238E27FC236}">
                  <a16:creationId xmlns:a16="http://schemas.microsoft.com/office/drawing/2014/main" id="{9560CBA4-987C-4640-8175-E6D3C66C91AD}"/>
                </a:ext>
              </a:extLst>
            </p:cNvPr>
            <p:cNvSpPr/>
            <p:nvPr/>
          </p:nvSpPr>
          <p:spPr>
            <a:xfrm>
              <a:off x="2926157" y="2682964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98;p46">
              <a:extLst>
                <a:ext uri="{FF2B5EF4-FFF2-40B4-BE49-F238E27FC236}">
                  <a16:creationId xmlns:a16="http://schemas.microsoft.com/office/drawing/2014/main" id="{4B90DAA9-EC5E-514C-95A2-CCB511FDC9A3}"/>
                </a:ext>
              </a:extLst>
            </p:cNvPr>
            <p:cNvSpPr/>
            <p:nvPr/>
          </p:nvSpPr>
          <p:spPr>
            <a:xfrm>
              <a:off x="2895655" y="2631527"/>
              <a:ext cx="20708" cy="30686"/>
            </a:xfrm>
            <a:custGeom>
              <a:avLst/>
              <a:gdLst/>
              <a:ahLst/>
              <a:cxnLst/>
              <a:rect l="l" t="t" r="r" b="b"/>
              <a:pathLst>
                <a:path w="207084" h="306860" extrusionOk="0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99;p46">
              <a:extLst>
                <a:ext uri="{FF2B5EF4-FFF2-40B4-BE49-F238E27FC236}">
                  <a16:creationId xmlns:a16="http://schemas.microsoft.com/office/drawing/2014/main" id="{E294ADE3-A807-3046-B287-7C3DBC95E3AD}"/>
                </a:ext>
              </a:extLst>
            </p:cNvPr>
            <p:cNvSpPr/>
            <p:nvPr/>
          </p:nvSpPr>
          <p:spPr>
            <a:xfrm>
              <a:off x="2541431" y="2361717"/>
              <a:ext cx="182073" cy="214203"/>
            </a:xfrm>
            <a:custGeom>
              <a:avLst/>
              <a:gdLst/>
              <a:ahLst/>
              <a:cxnLst/>
              <a:rect l="l" t="t" r="r" b="b"/>
              <a:pathLst>
                <a:path w="1820731" h="2142033" extrusionOk="0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000;p46">
              <a:extLst>
                <a:ext uri="{FF2B5EF4-FFF2-40B4-BE49-F238E27FC236}">
                  <a16:creationId xmlns:a16="http://schemas.microsoft.com/office/drawing/2014/main" id="{66C0336F-1E09-7D47-A286-C7252EA85072}"/>
                </a:ext>
              </a:extLst>
            </p:cNvPr>
            <p:cNvSpPr/>
            <p:nvPr/>
          </p:nvSpPr>
          <p:spPr>
            <a:xfrm>
              <a:off x="2522057" y="2372903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001;p46">
              <a:extLst>
                <a:ext uri="{FF2B5EF4-FFF2-40B4-BE49-F238E27FC236}">
                  <a16:creationId xmlns:a16="http://schemas.microsoft.com/office/drawing/2014/main" id="{05AF33E7-83CF-6649-9D64-87186AB0CDD8}"/>
                </a:ext>
              </a:extLst>
            </p:cNvPr>
            <p:cNvSpPr/>
            <p:nvPr/>
          </p:nvSpPr>
          <p:spPr>
            <a:xfrm>
              <a:off x="2636490" y="2439550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002;p46">
              <a:extLst>
                <a:ext uri="{FF2B5EF4-FFF2-40B4-BE49-F238E27FC236}">
                  <a16:creationId xmlns:a16="http://schemas.microsoft.com/office/drawing/2014/main" id="{664843D9-A4A4-504D-BBAE-936E306AC765}"/>
                </a:ext>
              </a:extLst>
            </p:cNvPr>
            <p:cNvSpPr/>
            <p:nvPr/>
          </p:nvSpPr>
          <p:spPr>
            <a:xfrm>
              <a:off x="2599619" y="2434862"/>
              <a:ext cx="76850" cy="52661"/>
            </a:xfrm>
            <a:custGeom>
              <a:avLst/>
              <a:gdLst/>
              <a:ahLst/>
              <a:cxnLst/>
              <a:rect l="l" t="t" r="r" b="b"/>
              <a:pathLst>
                <a:path w="768499" h="526608" extrusionOk="0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003;p46">
              <a:extLst>
                <a:ext uri="{FF2B5EF4-FFF2-40B4-BE49-F238E27FC236}">
                  <a16:creationId xmlns:a16="http://schemas.microsoft.com/office/drawing/2014/main" id="{FD50584E-D246-EA41-995A-FF2EA9D2CC5A}"/>
                </a:ext>
              </a:extLst>
            </p:cNvPr>
            <p:cNvSpPr/>
            <p:nvPr/>
          </p:nvSpPr>
          <p:spPr>
            <a:xfrm>
              <a:off x="2583396" y="2442096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004;p46">
              <a:extLst>
                <a:ext uri="{FF2B5EF4-FFF2-40B4-BE49-F238E27FC236}">
                  <a16:creationId xmlns:a16="http://schemas.microsoft.com/office/drawing/2014/main" id="{9D2202EE-FD5B-D745-A14E-B4F3409848D5}"/>
                </a:ext>
              </a:extLst>
            </p:cNvPr>
            <p:cNvSpPr/>
            <p:nvPr/>
          </p:nvSpPr>
          <p:spPr>
            <a:xfrm>
              <a:off x="2686030" y="2467381"/>
              <a:ext cx="20708" cy="30658"/>
            </a:xfrm>
            <a:custGeom>
              <a:avLst/>
              <a:gdLst/>
              <a:ahLst/>
              <a:cxnLst/>
              <a:rect l="l" t="t" r="r" b="b"/>
              <a:pathLst>
                <a:path w="207084" h="306577" extrusionOk="0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005;p46">
              <a:extLst>
                <a:ext uri="{FF2B5EF4-FFF2-40B4-BE49-F238E27FC236}">
                  <a16:creationId xmlns:a16="http://schemas.microsoft.com/office/drawing/2014/main" id="{0C1B6230-0E65-F748-9D82-DDF3D443989E}"/>
                </a:ext>
              </a:extLst>
            </p:cNvPr>
            <p:cNvSpPr/>
            <p:nvPr/>
          </p:nvSpPr>
          <p:spPr>
            <a:xfrm>
              <a:off x="2590368" y="2504724"/>
              <a:ext cx="108719" cy="119226"/>
            </a:xfrm>
            <a:custGeom>
              <a:avLst/>
              <a:gdLst/>
              <a:ahLst/>
              <a:cxnLst/>
              <a:rect l="l" t="t" r="r" b="b"/>
              <a:pathLst>
                <a:path w="1087194" h="1192257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006;p46">
              <a:extLst>
                <a:ext uri="{FF2B5EF4-FFF2-40B4-BE49-F238E27FC236}">
                  <a16:creationId xmlns:a16="http://schemas.microsoft.com/office/drawing/2014/main" id="{DD7EDD00-BF19-E640-A2F7-A39BE4210FFD}"/>
                </a:ext>
              </a:extLst>
            </p:cNvPr>
            <p:cNvSpPr/>
            <p:nvPr/>
          </p:nvSpPr>
          <p:spPr>
            <a:xfrm>
              <a:off x="2618121" y="2534263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007;p46">
              <a:extLst>
                <a:ext uri="{FF2B5EF4-FFF2-40B4-BE49-F238E27FC236}">
                  <a16:creationId xmlns:a16="http://schemas.microsoft.com/office/drawing/2014/main" id="{C2F1EF6F-C088-5548-81C2-9380E4E1725F}"/>
                </a:ext>
              </a:extLst>
            </p:cNvPr>
            <p:cNvSpPr/>
            <p:nvPr/>
          </p:nvSpPr>
          <p:spPr>
            <a:xfrm>
              <a:off x="2618121" y="2547861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008;p46">
              <a:extLst>
                <a:ext uri="{FF2B5EF4-FFF2-40B4-BE49-F238E27FC236}">
                  <a16:creationId xmlns:a16="http://schemas.microsoft.com/office/drawing/2014/main" id="{0443B6D5-F914-7A43-98DB-C95310FEFD85}"/>
                </a:ext>
              </a:extLst>
            </p:cNvPr>
            <p:cNvSpPr/>
            <p:nvPr/>
          </p:nvSpPr>
          <p:spPr>
            <a:xfrm>
              <a:off x="2600088" y="2523577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2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009;p46">
              <a:extLst>
                <a:ext uri="{FF2B5EF4-FFF2-40B4-BE49-F238E27FC236}">
                  <a16:creationId xmlns:a16="http://schemas.microsoft.com/office/drawing/2014/main" id="{47405FF1-5A04-3E4E-B39F-0C61B4B8F8AD}"/>
                </a:ext>
              </a:extLst>
            </p:cNvPr>
            <p:cNvSpPr/>
            <p:nvPr/>
          </p:nvSpPr>
          <p:spPr>
            <a:xfrm>
              <a:off x="2912281" y="2547325"/>
              <a:ext cx="108719" cy="119293"/>
            </a:xfrm>
            <a:custGeom>
              <a:avLst/>
              <a:gdLst/>
              <a:ahLst/>
              <a:cxnLst/>
              <a:rect l="l" t="t" r="r" b="b"/>
              <a:pathLst>
                <a:path w="1087194" h="1192929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010;p46">
              <a:extLst>
                <a:ext uri="{FF2B5EF4-FFF2-40B4-BE49-F238E27FC236}">
                  <a16:creationId xmlns:a16="http://schemas.microsoft.com/office/drawing/2014/main" id="{DE873AB4-5DB3-3845-BF4F-9DDF7AF18F65}"/>
                </a:ext>
              </a:extLst>
            </p:cNvPr>
            <p:cNvSpPr/>
            <p:nvPr/>
          </p:nvSpPr>
          <p:spPr>
            <a:xfrm>
              <a:off x="2940034" y="2576931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011;p46">
              <a:extLst>
                <a:ext uri="{FF2B5EF4-FFF2-40B4-BE49-F238E27FC236}">
                  <a16:creationId xmlns:a16="http://schemas.microsoft.com/office/drawing/2014/main" id="{719AFAA1-AB7E-D949-B45A-8AFBE5D9290F}"/>
                </a:ext>
              </a:extLst>
            </p:cNvPr>
            <p:cNvSpPr/>
            <p:nvPr/>
          </p:nvSpPr>
          <p:spPr>
            <a:xfrm>
              <a:off x="2940101" y="2590528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012;p46">
              <a:extLst>
                <a:ext uri="{FF2B5EF4-FFF2-40B4-BE49-F238E27FC236}">
                  <a16:creationId xmlns:a16="http://schemas.microsoft.com/office/drawing/2014/main" id="{1FB6445E-D3F7-114C-9A6F-6484D0DB1131}"/>
                </a:ext>
              </a:extLst>
            </p:cNvPr>
            <p:cNvSpPr/>
            <p:nvPr/>
          </p:nvSpPr>
          <p:spPr>
            <a:xfrm>
              <a:off x="2922001" y="2566245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3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BBB3AC-FB97-4B5A-B075-33B684CB3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99" y="496185"/>
            <a:ext cx="7742895" cy="431313"/>
          </a:xfrm>
        </p:spPr>
        <p:txBody>
          <a:bodyPr/>
          <a:lstStyle/>
          <a:p>
            <a:r>
              <a:rPr lang="en-IN" dirty="0"/>
              <a:t>SKILLS LEARNED THROUGH THE PROGRAMME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D671EB-BE2E-4941-9EE9-28E79F397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300" y="1088658"/>
            <a:ext cx="7466449" cy="345905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Refresher on basics of </a:t>
            </a:r>
            <a:r>
              <a:rPr lang="en-US" sz="1600" dirty="0" err="1"/>
              <a:t>Javascript</a:t>
            </a:r>
            <a:r>
              <a:rPr lang="en-US" sz="1600" dirty="0"/>
              <a:t>, HTML DOM, and finally NodeJS based backend development and </a:t>
            </a:r>
            <a:r>
              <a:rPr lang="en-US" sz="1600" dirty="0" err="1"/>
              <a:t>npm</a:t>
            </a:r>
            <a:r>
              <a:rPr lang="en-US" sz="1600" dirty="0"/>
              <a:t>.</a:t>
            </a:r>
            <a:br>
              <a:rPr lang="en-US" sz="1600" dirty="0"/>
            </a:b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Development of RESTful APIs and native calls (</a:t>
            </a:r>
            <a:r>
              <a:rPr lang="en-US" sz="1600" dirty="0" err="1"/>
              <a:t>eg.</a:t>
            </a:r>
            <a:r>
              <a:rPr lang="en-US" sz="1600" dirty="0"/>
              <a:t> fs) using NodeJS.</a:t>
            </a:r>
            <a:br>
              <a:rPr lang="en-US" sz="1600" dirty="0"/>
            </a:b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Handling JSON as data transmission format, and NoSQL Key-Value databases.</a:t>
            </a:r>
            <a:br>
              <a:rPr lang="en-US" sz="1600" dirty="0"/>
            </a:b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Hands on experience building a backend application with multiple frameworks and packages like express, </a:t>
            </a:r>
            <a:r>
              <a:rPr lang="en-US" sz="1600" dirty="0" err="1"/>
              <a:t>jsonwebtoken</a:t>
            </a:r>
            <a:r>
              <a:rPr lang="en-US" sz="1600" dirty="0"/>
              <a:t>, jest, babel, </a:t>
            </a:r>
            <a:r>
              <a:rPr lang="en-US" sz="1600" dirty="0" err="1"/>
              <a:t>eslint</a:t>
            </a:r>
            <a:r>
              <a:rPr lang="en-US" sz="1600" dirty="0"/>
              <a:t>, etc.</a:t>
            </a:r>
            <a:br>
              <a:rPr lang="en-US" sz="1600" dirty="0"/>
            </a:b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Hands-on experience in Git, </a:t>
            </a:r>
            <a:r>
              <a:rPr lang="en-US" sz="1600" dirty="0" err="1"/>
              <a:t>Github</a:t>
            </a:r>
            <a:r>
              <a:rPr lang="en-US" sz="1600" dirty="0"/>
              <a:t> making commits, pushes, pull requests, etc.</a:t>
            </a:r>
          </a:p>
          <a:p>
            <a:endParaRPr lang="en-IN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B3703-0B0E-42EB-A31A-B7077B4C2C3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93400" y="4374165"/>
            <a:ext cx="450600" cy="347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9424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6"/>
          <p:cNvSpPr txBox="1">
            <a:spLocks noGrp="1"/>
          </p:cNvSpPr>
          <p:nvPr>
            <p:ph type="ctrTitle"/>
          </p:nvPr>
        </p:nvSpPr>
        <p:spPr>
          <a:xfrm>
            <a:off x="876050" y="488760"/>
            <a:ext cx="5110800" cy="54292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CONCLUSION,</a:t>
            </a:r>
            <a:endParaRPr dirty="0"/>
          </a:p>
        </p:txBody>
      </p:sp>
      <p:sp>
        <p:nvSpPr>
          <p:cNvPr id="492" name="Google Shape;492;p36"/>
          <p:cNvSpPr txBox="1">
            <a:spLocks noGrp="1"/>
          </p:cNvSpPr>
          <p:nvPr>
            <p:ph type="subTitle" idx="1"/>
          </p:nvPr>
        </p:nvSpPr>
        <p:spPr>
          <a:xfrm>
            <a:off x="876050" y="1131975"/>
            <a:ext cx="4376881" cy="32521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The work produced an MVP backend application as per the given Problem Statement, with comprehensive unit tests and documentation. </a:t>
            </a: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Most importantly, important insight and skills were learned, that would undoubtedly help in our careers as Software Engineers.</a:t>
            </a:r>
            <a:endParaRPr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C1C0CF39-E114-3949-A27F-1C46512C1BF9}"/>
              </a:ext>
            </a:extLst>
          </p:cNvPr>
          <p:cNvGrpSpPr/>
          <p:nvPr/>
        </p:nvGrpSpPr>
        <p:grpSpPr>
          <a:xfrm>
            <a:off x="5327691" y="539920"/>
            <a:ext cx="3378214" cy="3959923"/>
            <a:chOff x="7017258" y="4131327"/>
            <a:chExt cx="583504" cy="683980"/>
          </a:xfrm>
        </p:grpSpPr>
        <p:sp>
          <p:nvSpPr>
            <p:cNvPr id="55" name="Google Shape;1160;p46">
              <a:extLst>
                <a:ext uri="{FF2B5EF4-FFF2-40B4-BE49-F238E27FC236}">
                  <a16:creationId xmlns:a16="http://schemas.microsoft.com/office/drawing/2014/main" id="{0B46D6C6-9873-6D47-AAD1-DB7F3E676FA1}"/>
                </a:ext>
              </a:extLst>
            </p:cNvPr>
            <p:cNvSpPr/>
            <p:nvPr/>
          </p:nvSpPr>
          <p:spPr>
            <a:xfrm>
              <a:off x="7315814" y="4178415"/>
              <a:ext cx="150241" cy="410597"/>
            </a:xfrm>
            <a:custGeom>
              <a:avLst/>
              <a:gdLst/>
              <a:ahLst/>
              <a:cxnLst/>
              <a:rect l="l" t="t" r="r" b="b"/>
              <a:pathLst>
                <a:path w="1502409" h="4105966" extrusionOk="0">
                  <a:moveTo>
                    <a:pt x="0" y="0"/>
                  </a:moveTo>
                  <a:lnTo>
                    <a:pt x="1502410" y="868091"/>
                  </a:lnTo>
                  <a:lnTo>
                    <a:pt x="1502410" y="4105966"/>
                  </a:lnTo>
                  <a:lnTo>
                    <a:pt x="0" y="3238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161;p46">
              <a:extLst>
                <a:ext uri="{FF2B5EF4-FFF2-40B4-BE49-F238E27FC236}">
                  <a16:creationId xmlns:a16="http://schemas.microsoft.com/office/drawing/2014/main" id="{DA490056-2149-524D-843B-0B23B4A63343}"/>
                </a:ext>
              </a:extLst>
            </p:cNvPr>
            <p:cNvSpPr/>
            <p:nvPr/>
          </p:nvSpPr>
          <p:spPr>
            <a:xfrm>
              <a:off x="7320563" y="4281056"/>
              <a:ext cx="70592" cy="94782"/>
            </a:xfrm>
            <a:custGeom>
              <a:avLst/>
              <a:gdLst/>
              <a:ahLst/>
              <a:cxnLst/>
              <a:rect l="l" t="t" r="r" b="b"/>
              <a:pathLst>
                <a:path w="705920" h="947817" extrusionOk="0">
                  <a:moveTo>
                    <a:pt x="352852" y="947818"/>
                  </a:moveTo>
                  <a:cubicBezTo>
                    <a:pt x="-335753" y="51620"/>
                    <a:pt x="162642" y="-272810"/>
                    <a:pt x="352852" y="252381"/>
                  </a:cubicBezTo>
                  <a:cubicBezTo>
                    <a:pt x="543863" y="-49564"/>
                    <a:pt x="1041456" y="855467"/>
                    <a:pt x="352852" y="94781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162;p46">
              <a:extLst>
                <a:ext uri="{FF2B5EF4-FFF2-40B4-BE49-F238E27FC236}">
                  <a16:creationId xmlns:a16="http://schemas.microsoft.com/office/drawing/2014/main" id="{3C5EE54E-1191-F64D-B370-D9B5C3978D8F}"/>
                </a:ext>
              </a:extLst>
            </p:cNvPr>
            <p:cNvSpPr/>
            <p:nvPr/>
          </p:nvSpPr>
          <p:spPr>
            <a:xfrm>
              <a:off x="7077193" y="4326164"/>
              <a:ext cx="134029" cy="147278"/>
            </a:xfrm>
            <a:custGeom>
              <a:avLst/>
              <a:gdLst/>
              <a:ahLst/>
              <a:cxnLst/>
              <a:rect l="l" t="t" r="r" b="b"/>
              <a:pathLst>
                <a:path w="1340290" h="1472783" extrusionOk="0">
                  <a:moveTo>
                    <a:pt x="1340291" y="774135"/>
                  </a:moveTo>
                  <a:lnTo>
                    <a:pt x="0" y="0"/>
                  </a:lnTo>
                  <a:lnTo>
                    <a:pt x="0" y="698649"/>
                  </a:lnTo>
                  <a:lnTo>
                    <a:pt x="1340291" y="1472784"/>
                  </a:lnTo>
                  <a:lnTo>
                    <a:pt x="1340291" y="77413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63;p46">
              <a:extLst>
                <a:ext uri="{FF2B5EF4-FFF2-40B4-BE49-F238E27FC236}">
                  <a16:creationId xmlns:a16="http://schemas.microsoft.com/office/drawing/2014/main" id="{BA083FF7-428D-C24A-B881-36F5DB395AF1}"/>
                </a:ext>
              </a:extLst>
            </p:cNvPr>
            <p:cNvSpPr/>
            <p:nvPr/>
          </p:nvSpPr>
          <p:spPr>
            <a:xfrm>
              <a:off x="7089116" y="4349542"/>
              <a:ext cx="15249" cy="22656"/>
            </a:xfrm>
            <a:custGeom>
              <a:avLst/>
              <a:gdLst/>
              <a:ahLst/>
              <a:cxnLst/>
              <a:rect l="l" t="t" r="r" b="b"/>
              <a:pathLst>
                <a:path w="152488" h="226558" extrusionOk="0">
                  <a:moveTo>
                    <a:pt x="152488" y="157447"/>
                  </a:moveTo>
                  <a:cubicBezTo>
                    <a:pt x="152488" y="215266"/>
                    <a:pt x="118780" y="241767"/>
                    <a:pt x="76244" y="217675"/>
                  </a:cubicBezTo>
                  <a:cubicBezTo>
                    <a:pt x="34510" y="193584"/>
                    <a:pt x="0" y="126931"/>
                    <a:pt x="0" y="69112"/>
                  </a:cubicBezTo>
                  <a:cubicBezTo>
                    <a:pt x="0" y="11293"/>
                    <a:pt x="33708" y="-15208"/>
                    <a:pt x="76244" y="8884"/>
                  </a:cubicBezTo>
                  <a:cubicBezTo>
                    <a:pt x="118780" y="32975"/>
                    <a:pt x="152488" y="99628"/>
                    <a:pt x="152488" y="1574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164;p46">
              <a:extLst>
                <a:ext uri="{FF2B5EF4-FFF2-40B4-BE49-F238E27FC236}">
                  <a16:creationId xmlns:a16="http://schemas.microsoft.com/office/drawing/2014/main" id="{839367E8-6B3B-B741-86D0-942ABD040E64}"/>
                </a:ext>
              </a:extLst>
            </p:cNvPr>
            <p:cNvSpPr/>
            <p:nvPr/>
          </p:nvSpPr>
          <p:spPr>
            <a:xfrm>
              <a:off x="7111362" y="4360598"/>
              <a:ext cx="48876" cy="39108"/>
            </a:xfrm>
            <a:custGeom>
              <a:avLst/>
              <a:gdLst/>
              <a:ahLst/>
              <a:cxnLst/>
              <a:rect l="l" t="t" r="r" b="b"/>
              <a:pathLst>
                <a:path w="488764" h="391082" extrusionOk="0">
                  <a:moveTo>
                    <a:pt x="0" y="0"/>
                  </a:moveTo>
                  <a:lnTo>
                    <a:pt x="488765" y="281869"/>
                  </a:lnTo>
                  <a:lnTo>
                    <a:pt x="488765" y="391083"/>
                  </a:lnTo>
                  <a:lnTo>
                    <a:pt x="0" y="110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65;p46">
              <a:extLst>
                <a:ext uri="{FF2B5EF4-FFF2-40B4-BE49-F238E27FC236}">
                  <a16:creationId xmlns:a16="http://schemas.microsoft.com/office/drawing/2014/main" id="{A7B9A1FD-47D5-2949-A8F7-750BB12601C5}"/>
                </a:ext>
              </a:extLst>
            </p:cNvPr>
            <p:cNvSpPr/>
            <p:nvPr/>
          </p:nvSpPr>
          <p:spPr>
            <a:xfrm>
              <a:off x="7111442" y="4383982"/>
              <a:ext cx="85875" cy="60469"/>
            </a:xfrm>
            <a:custGeom>
              <a:avLst/>
              <a:gdLst/>
              <a:ahLst/>
              <a:cxnLst/>
              <a:rect l="l" t="t" r="r" b="b"/>
              <a:pathLst>
                <a:path w="858749" h="604692" extrusionOk="0">
                  <a:moveTo>
                    <a:pt x="0" y="0"/>
                  </a:moveTo>
                  <a:lnTo>
                    <a:pt x="858749" y="495479"/>
                  </a:lnTo>
                  <a:lnTo>
                    <a:pt x="858749" y="604692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66;p46">
              <a:extLst>
                <a:ext uri="{FF2B5EF4-FFF2-40B4-BE49-F238E27FC236}">
                  <a16:creationId xmlns:a16="http://schemas.microsoft.com/office/drawing/2014/main" id="{5FEC3C0A-4C02-A64E-9743-92B4501C194D}"/>
                </a:ext>
              </a:extLst>
            </p:cNvPr>
            <p:cNvSpPr/>
            <p:nvPr/>
          </p:nvSpPr>
          <p:spPr>
            <a:xfrm>
              <a:off x="7281165" y="4207564"/>
              <a:ext cx="150241" cy="410597"/>
            </a:xfrm>
            <a:custGeom>
              <a:avLst/>
              <a:gdLst/>
              <a:ahLst/>
              <a:cxnLst/>
              <a:rect l="l" t="t" r="r" b="b"/>
              <a:pathLst>
                <a:path w="1502410" h="4105966" extrusionOk="0">
                  <a:moveTo>
                    <a:pt x="0" y="0"/>
                  </a:moveTo>
                  <a:lnTo>
                    <a:pt x="1502410" y="868091"/>
                  </a:lnTo>
                  <a:lnTo>
                    <a:pt x="1502410" y="4105967"/>
                  </a:lnTo>
                  <a:lnTo>
                    <a:pt x="0" y="323867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67;p46">
              <a:extLst>
                <a:ext uri="{FF2B5EF4-FFF2-40B4-BE49-F238E27FC236}">
                  <a16:creationId xmlns:a16="http://schemas.microsoft.com/office/drawing/2014/main" id="{245CFDBC-B787-F140-A27C-8FE8AEB99F24}"/>
                </a:ext>
              </a:extLst>
            </p:cNvPr>
            <p:cNvSpPr/>
            <p:nvPr/>
          </p:nvSpPr>
          <p:spPr>
            <a:xfrm>
              <a:off x="7295649" y="4387505"/>
              <a:ext cx="120706" cy="80626"/>
            </a:xfrm>
            <a:custGeom>
              <a:avLst/>
              <a:gdLst/>
              <a:ahLst/>
              <a:cxnLst/>
              <a:rect l="l" t="t" r="r" b="b"/>
              <a:pathLst>
                <a:path w="1207064" h="806256" extrusionOk="0">
                  <a:moveTo>
                    <a:pt x="0" y="0"/>
                  </a:moveTo>
                  <a:lnTo>
                    <a:pt x="1207064" y="697043"/>
                  </a:lnTo>
                  <a:lnTo>
                    <a:pt x="1207064" y="806257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68;p46">
              <a:extLst>
                <a:ext uri="{FF2B5EF4-FFF2-40B4-BE49-F238E27FC236}">
                  <a16:creationId xmlns:a16="http://schemas.microsoft.com/office/drawing/2014/main" id="{68B13998-FD80-8345-BC29-F5B03C07C4E8}"/>
                </a:ext>
              </a:extLst>
            </p:cNvPr>
            <p:cNvSpPr/>
            <p:nvPr/>
          </p:nvSpPr>
          <p:spPr>
            <a:xfrm>
              <a:off x="7304051" y="4414012"/>
              <a:ext cx="103772" cy="70909"/>
            </a:xfrm>
            <a:custGeom>
              <a:avLst/>
              <a:gdLst/>
              <a:ahLst/>
              <a:cxnLst/>
              <a:rect l="l" t="t" r="r" b="b"/>
              <a:pathLst>
                <a:path w="1037722" h="709088" extrusionOk="0">
                  <a:moveTo>
                    <a:pt x="0" y="0"/>
                  </a:moveTo>
                  <a:lnTo>
                    <a:pt x="1037722" y="599874"/>
                  </a:lnTo>
                  <a:lnTo>
                    <a:pt x="1037722" y="709088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69;p46">
              <a:extLst>
                <a:ext uri="{FF2B5EF4-FFF2-40B4-BE49-F238E27FC236}">
                  <a16:creationId xmlns:a16="http://schemas.microsoft.com/office/drawing/2014/main" id="{551BFB32-2776-2F40-8765-7EFBDACFAF4D}"/>
                </a:ext>
              </a:extLst>
            </p:cNvPr>
            <p:cNvSpPr/>
            <p:nvPr/>
          </p:nvSpPr>
          <p:spPr>
            <a:xfrm>
              <a:off x="7242035" y="4420419"/>
              <a:ext cx="88684" cy="87371"/>
            </a:xfrm>
            <a:custGeom>
              <a:avLst/>
              <a:gdLst/>
              <a:ahLst/>
              <a:cxnLst/>
              <a:rect l="l" t="t" r="r" b="b"/>
              <a:pathLst>
                <a:path w="886839" h="873712" extrusionOk="0">
                  <a:moveTo>
                    <a:pt x="0" y="361370"/>
                  </a:moveTo>
                  <a:lnTo>
                    <a:pt x="0" y="0"/>
                  </a:lnTo>
                  <a:lnTo>
                    <a:pt x="886839" y="512342"/>
                  </a:lnTo>
                  <a:lnTo>
                    <a:pt x="886839" y="873712"/>
                  </a:lnTo>
                  <a:lnTo>
                    <a:pt x="0" y="36137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70;p46">
              <a:extLst>
                <a:ext uri="{FF2B5EF4-FFF2-40B4-BE49-F238E27FC236}">
                  <a16:creationId xmlns:a16="http://schemas.microsoft.com/office/drawing/2014/main" id="{94624E01-92BA-314D-8E1B-36A9576598AD}"/>
                </a:ext>
              </a:extLst>
            </p:cNvPr>
            <p:cNvSpPr/>
            <p:nvPr/>
          </p:nvSpPr>
          <p:spPr>
            <a:xfrm>
              <a:off x="7521147" y="4436256"/>
              <a:ext cx="79615" cy="187933"/>
            </a:xfrm>
            <a:custGeom>
              <a:avLst/>
              <a:gdLst/>
              <a:ahLst/>
              <a:cxnLst/>
              <a:rect l="l" t="t" r="r" b="b"/>
              <a:pathLst>
                <a:path w="796148" h="1879329" extrusionOk="0">
                  <a:moveTo>
                    <a:pt x="294543" y="125463"/>
                  </a:moveTo>
                  <a:cubicBezTo>
                    <a:pt x="225522" y="15446"/>
                    <a:pt x="130016" y="991"/>
                    <a:pt x="126003" y="188"/>
                  </a:cubicBezTo>
                  <a:cubicBezTo>
                    <a:pt x="116373" y="-1418"/>
                    <a:pt x="110754" y="7416"/>
                    <a:pt x="110754" y="20264"/>
                  </a:cubicBezTo>
                  <a:lnTo>
                    <a:pt x="110754" y="310967"/>
                  </a:lnTo>
                  <a:cubicBezTo>
                    <a:pt x="110754" y="409741"/>
                    <a:pt x="77046" y="473182"/>
                    <a:pt x="10433" y="500485"/>
                  </a:cubicBezTo>
                  <a:cubicBezTo>
                    <a:pt x="4013" y="502894"/>
                    <a:pt x="0" y="510122"/>
                    <a:pt x="0" y="519758"/>
                  </a:cubicBezTo>
                  <a:cubicBezTo>
                    <a:pt x="0" y="659488"/>
                    <a:pt x="2408" y="1259362"/>
                    <a:pt x="3210" y="1446472"/>
                  </a:cubicBezTo>
                  <a:cubicBezTo>
                    <a:pt x="3210" y="1477790"/>
                    <a:pt x="24879" y="1514731"/>
                    <a:pt x="51364" y="1529988"/>
                  </a:cubicBezTo>
                  <a:cubicBezTo>
                    <a:pt x="194222" y="1612702"/>
                    <a:pt x="604335" y="1849600"/>
                    <a:pt x="604335" y="1849600"/>
                  </a:cubicBezTo>
                  <a:cubicBezTo>
                    <a:pt x="713484" y="1913040"/>
                    <a:pt x="783308" y="1873691"/>
                    <a:pt x="795346" y="1743598"/>
                  </a:cubicBezTo>
                  <a:lnTo>
                    <a:pt x="796149" y="1167815"/>
                  </a:lnTo>
                  <a:cubicBezTo>
                    <a:pt x="796149" y="1080283"/>
                    <a:pt x="780900" y="990342"/>
                    <a:pt x="732746" y="915659"/>
                  </a:cubicBezTo>
                  <a:cubicBezTo>
                    <a:pt x="705458" y="873098"/>
                    <a:pt x="673355" y="840173"/>
                    <a:pt x="639648" y="820900"/>
                  </a:cubicBezTo>
                  <a:lnTo>
                    <a:pt x="359551" y="659488"/>
                  </a:lnTo>
                  <a:lnTo>
                    <a:pt x="359551" y="389665"/>
                  </a:lnTo>
                  <a:cubicBezTo>
                    <a:pt x="360353" y="283663"/>
                    <a:pt x="337882" y="195328"/>
                    <a:pt x="294543" y="12546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71;p46">
              <a:extLst>
                <a:ext uri="{FF2B5EF4-FFF2-40B4-BE49-F238E27FC236}">
                  <a16:creationId xmlns:a16="http://schemas.microsoft.com/office/drawing/2014/main" id="{10DE90FF-48AC-4A4F-88ED-74F8C32263B8}"/>
                </a:ext>
              </a:extLst>
            </p:cNvPr>
            <p:cNvSpPr/>
            <p:nvPr/>
          </p:nvSpPr>
          <p:spPr>
            <a:xfrm>
              <a:off x="7483777" y="4463342"/>
              <a:ext cx="31300" cy="120537"/>
            </a:xfrm>
            <a:custGeom>
              <a:avLst/>
              <a:gdLst/>
              <a:ahLst/>
              <a:cxnLst/>
              <a:rect l="l" t="t" r="r" b="b"/>
              <a:pathLst>
                <a:path w="313002" h="1205369" extrusionOk="0">
                  <a:moveTo>
                    <a:pt x="0" y="0"/>
                  </a:moveTo>
                  <a:lnTo>
                    <a:pt x="313002" y="180685"/>
                  </a:lnTo>
                  <a:lnTo>
                    <a:pt x="313002" y="1205370"/>
                  </a:lnTo>
                  <a:lnTo>
                    <a:pt x="0" y="1024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72;p46">
              <a:extLst>
                <a:ext uri="{FF2B5EF4-FFF2-40B4-BE49-F238E27FC236}">
                  <a16:creationId xmlns:a16="http://schemas.microsoft.com/office/drawing/2014/main" id="{E4318164-AB54-A341-AF90-6E36AA2C4788}"/>
                </a:ext>
              </a:extLst>
            </p:cNvPr>
            <p:cNvSpPr/>
            <p:nvPr/>
          </p:nvSpPr>
          <p:spPr>
            <a:xfrm>
              <a:off x="7017258" y="4131327"/>
              <a:ext cx="238925" cy="281547"/>
            </a:xfrm>
            <a:custGeom>
              <a:avLst/>
              <a:gdLst/>
              <a:ahLst/>
              <a:cxnLst/>
              <a:rect l="l" t="t" r="r" b="b"/>
              <a:pathLst>
                <a:path w="2389249" h="2815474" extrusionOk="0">
                  <a:moveTo>
                    <a:pt x="2388447" y="1379631"/>
                  </a:moveTo>
                  <a:lnTo>
                    <a:pt x="0" y="0"/>
                  </a:lnTo>
                  <a:lnTo>
                    <a:pt x="803" y="1245522"/>
                  </a:lnTo>
                  <a:lnTo>
                    <a:pt x="2178173" y="2503090"/>
                  </a:lnTo>
                  <a:lnTo>
                    <a:pt x="2389249" y="2815474"/>
                  </a:lnTo>
                  <a:lnTo>
                    <a:pt x="2388447" y="137963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73;p46">
              <a:extLst>
                <a:ext uri="{FF2B5EF4-FFF2-40B4-BE49-F238E27FC236}">
                  <a16:creationId xmlns:a16="http://schemas.microsoft.com/office/drawing/2014/main" id="{933A2D64-80DC-6746-9B59-2085AEAAEC6E}"/>
                </a:ext>
              </a:extLst>
            </p:cNvPr>
            <p:cNvSpPr/>
            <p:nvPr/>
          </p:nvSpPr>
          <p:spPr>
            <a:xfrm>
              <a:off x="7142010" y="4233590"/>
              <a:ext cx="52327" cy="41116"/>
            </a:xfrm>
            <a:custGeom>
              <a:avLst/>
              <a:gdLst/>
              <a:ahLst/>
              <a:cxnLst/>
              <a:rect l="l" t="t" r="r" b="b"/>
              <a:pathLst>
                <a:path w="523275" h="411158" extrusionOk="0">
                  <a:moveTo>
                    <a:pt x="523275" y="301945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523275" y="411159"/>
                  </a:lnTo>
                  <a:lnTo>
                    <a:pt x="523275" y="30194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74;p46">
              <a:extLst>
                <a:ext uri="{FF2B5EF4-FFF2-40B4-BE49-F238E27FC236}">
                  <a16:creationId xmlns:a16="http://schemas.microsoft.com/office/drawing/2014/main" id="{3F4E65C5-7F7E-0F4F-B2C6-80E93D82C7E8}"/>
                </a:ext>
              </a:extLst>
            </p:cNvPr>
            <p:cNvSpPr/>
            <p:nvPr/>
          </p:nvSpPr>
          <p:spPr>
            <a:xfrm>
              <a:off x="7064950" y="4210927"/>
              <a:ext cx="129615" cy="85765"/>
            </a:xfrm>
            <a:custGeom>
              <a:avLst/>
              <a:gdLst/>
              <a:ahLst/>
              <a:cxnLst/>
              <a:rect l="l" t="t" r="r" b="b"/>
              <a:pathLst>
                <a:path w="1296149" h="857651" extrusionOk="0">
                  <a:moveTo>
                    <a:pt x="1296150" y="748438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1296150" y="857652"/>
                  </a:lnTo>
                  <a:lnTo>
                    <a:pt x="1296150" y="7484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75;p46">
              <a:extLst>
                <a:ext uri="{FF2B5EF4-FFF2-40B4-BE49-F238E27FC236}">
                  <a16:creationId xmlns:a16="http://schemas.microsoft.com/office/drawing/2014/main" id="{3EF8805A-AE6F-D343-BD55-33C408985582}"/>
                </a:ext>
              </a:extLst>
            </p:cNvPr>
            <p:cNvSpPr/>
            <p:nvPr/>
          </p:nvSpPr>
          <p:spPr>
            <a:xfrm>
              <a:off x="7038303" y="4217334"/>
              <a:ext cx="156340" cy="101264"/>
            </a:xfrm>
            <a:custGeom>
              <a:avLst/>
              <a:gdLst/>
              <a:ahLst/>
              <a:cxnLst/>
              <a:rect l="l" t="t" r="r" b="b"/>
              <a:pathLst>
                <a:path w="1563405" h="1012639" extrusionOk="0">
                  <a:moveTo>
                    <a:pt x="1563405" y="903425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1563405" y="1012639"/>
                  </a:lnTo>
                  <a:lnTo>
                    <a:pt x="1563405" y="90342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76;p46">
              <a:extLst>
                <a:ext uri="{FF2B5EF4-FFF2-40B4-BE49-F238E27FC236}">
                  <a16:creationId xmlns:a16="http://schemas.microsoft.com/office/drawing/2014/main" id="{DB85EE08-57AA-304F-9281-620E4F00D77F}"/>
                </a:ext>
              </a:extLst>
            </p:cNvPr>
            <p:cNvSpPr/>
            <p:nvPr/>
          </p:nvSpPr>
          <p:spPr>
            <a:xfrm>
              <a:off x="7206986" y="4270200"/>
              <a:ext cx="27127" cy="40368"/>
            </a:xfrm>
            <a:custGeom>
              <a:avLst/>
              <a:gdLst/>
              <a:ahLst/>
              <a:cxnLst/>
              <a:rect l="l" t="t" r="r" b="b"/>
              <a:pathLst>
                <a:path w="271268" h="403680" extrusionOk="0">
                  <a:moveTo>
                    <a:pt x="0" y="123544"/>
                  </a:moveTo>
                  <a:cubicBezTo>
                    <a:pt x="0" y="226333"/>
                    <a:pt x="60995" y="344381"/>
                    <a:pt x="135634" y="387745"/>
                  </a:cubicBezTo>
                  <a:cubicBezTo>
                    <a:pt x="210273" y="431110"/>
                    <a:pt x="271268" y="382927"/>
                    <a:pt x="271268" y="280137"/>
                  </a:cubicBezTo>
                  <a:cubicBezTo>
                    <a:pt x="271268" y="177347"/>
                    <a:pt x="210273" y="59300"/>
                    <a:pt x="135634" y="15935"/>
                  </a:cubicBezTo>
                  <a:cubicBezTo>
                    <a:pt x="60995" y="-27429"/>
                    <a:pt x="0" y="20754"/>
                    <a:pt x="0" y="1235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77;p46">
              <a:extLst>
                <a:ext uri="{FF2B5EF4-FFF2-40B4-BE49-F238E27FC236}">
                  <a16:creationId xmlns:a16="http://schemas.microsoft.com/office/drawing/2014/main" id="{C5EFC99A-B8D7-484E-85C4-BC9519430A52}"/>
                </a:ext>
              </a:extLst>
            </p:cNvPr>
            <p:cNvSpPr/>
            <p:nvPr/>
          </p:nvSpPr>
          <p:spPr>
            <a:xfrm>
              <a:off x="7358065" y="4552792"/>
              <a:ext cx="238925" cy="262515"/>
            </a:xfrm>
            <a:custGeom>
              <a:avLst/>
              <a:gdLst/>
              <a:ahLst/>
              <a:cxnLst/>
              <a:rect l="l" t="t" r="r" b="b"/>
              <a:pathLst>
                <a:path w="2389248" h="2625152" extrusionOk="0">
                  <a:moveTo>
                    <a:pt x="0" y="0"/>
                  </a:moveTo>
                  <a:lnTo>
                    <a:pt x="2388447" y="1379630"/>
                  </a:lnTo>
                  <a:lnTo>
                    <a:pt x="2389249" y="2625153"/>
                  </a:lnTo>
                  <a:lnTo>
                    <a:pt x="211076" y="1367585"/>
                  </a:lnTo>
                  <a:lnTo>
                    <a:pt x="803" y="14366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99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78;p46">
              <a:extLst>
                <a:ext uri="{FF2B5EF4-FFF2-40B4-BE49-F238E27FC236}">
                  <a16:creationId xmlns:a16="http://schemas.microsoft.com/office/drawing/2014/main" id="{17F6C43F-8D1C-C94E-B682-D8A2B4723403}"/>
                </a:ext>
              </a:extLst>
            </p:cNvPr>
            <p:cNvSpPr/>
            <p:nvPr/>
          </p:nvSpPr>
          <p:spPr>
            <a:xfrm>
              <a:off x="7419281" y="4618458"/>
              <a:ext cx="52327" cy="41116"/>
            </a:xfrm>
            <a:custGeom>
              <a:avLst/>
              <a:gdLst/>
              <a:ahLst/>
              <a:cxnLst/>
              <a:rect l="l" t="t" r="r" b="b"/>
              <a:pathLst>
                <a:path w="523275" h="411158" extrusionOk="0">
                  <a:moveTo>
                    <a:pt x="0" y="0"/>
                  </a:moveTo>
                  <a:lnTo>
                    <a:pt x="523275" y="301945"/>
                  </a:lnTo>
                  <a:lnTo>
                    <a:pt x="523275" y="411159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79;p46">
              <a:extLst>
                <a:ext uri="{FF2B5EF4-FFF2-40B4-BE49-F238E27FC236}">
                  <a16:creationId xmlns:a16="http://schemas.microsoft.com/office/drawing/2014/main" id="{8239D188-FF10-B144-BBCA-B1C91E8B82D2}"/>
                </a:ext>
              </a:extLst>
            </p:cNvPr>
            <p:cNvSpPr/>
            <p:nvPr/>
          </p:nvSpPr>
          <p:spPr>
            <a:xfrm>
              <a:off x="7419281" y="4640240"/>
              <a:ext cx="94462" cy="65448"/>
            </a:xfrm>
            <a:custGeom>
              <a:avLst/>
              <a:gdLst/>
              <a:ahLst/>
              <a:cxnLst/>
              <a:rect l="l" t="t" r="r" b="b"/>
              <a:pathLst>
                <a:path w="944624" h="654481" extrusionOk="0">
                  <a:moveTo>
                    <a:pt x="0" y="0"/>
                  </a:moveTo>
                  <a:lnTo>
                    <a:pt x="944624" y="545267"/>
                  </a:lnTo>
                  <a:lnTo>
                    <a:pt x="944624" y="654481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80;p46">
              <a:extLst>
                <a:ext uri="{FF2B5EF4-FFF2-40B4-BE49-F238E27FC236}">
                  <a16:creationId xmlns:a16="http://schemas.microsoft.com/office/drawing/2014/main" id="{F103420C-D8B8-3B4C-BE84-631DD6D8C9B9}"/>
                </a:ext>
              </a:extLst>
            </p:cNvPr>
            <p:cNvSpPr/>
            <p:nvPr/>
          </p:nvSpPr>
          <p:spPr>
            <a:xfrm>
              <a:off x="7419281" y="4662102"/>
              <a:ext cx="122231" cy="81509"/>
            </a:xfrm>
            <a:custGeom>
              <a:avLst/>
              <a:gdLst/>
              <a:ahLst/>
              <a:cxnLst/>
              <a:rect l="l" t="t" r="r" b="b"/>
              <a:pathLst>
                <a:path w="1222313" h="815090" extrusionOk="0">
                  <a:moveTo>
                    <a:pt x="0" y="0"/>
                  </a:moveTo>
                  <a:lnTo>
                    <a:pt x="1222313" y="705876"/>
                  </a:lnTo>
                  <a:lnTo>
                    <a:pt x="1222313" y="815090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81;p46">
              <a:extLst>
                <a:ext uri="{FF2B5EF4-FFF2-40B4-BE49-F238E27FC236}">
                  <a16:creationId xmlns:a16="http://schemas.microsoft.com/office/drawing/2014/main" id="{13CE0265-F5AC-B742-9206-C9DA29FF50A9}"/>
                </a:ext>
              </a:extLst>
            </p:cNvPr>
            <p:cNvSpPr/>
            <p:nvPr/>
          </p:nvSpPr>
          <p:spPr>
            <a:xfrm>
              <a:off x="7379431" y="4594446"/>
              <a:ext cx="27127" cy="40368"/>
            </a:xfrm>
            <a:custGeom>
              <a:avLst/>
              <a:gdLst/>
              <a:ahLst/>
              <a:cxnLst/>
              <a:rect l="l" t="t" r="r" b="b"/>
              <a:pathLst>
                <a:path w="271268" h="403680" extrusionOk="0">
                  <a:moveTo>
                    <a:pt x="271268" y="280137"/>
                  </a:moveTo>
                  <a:cubicBezTo>
                    <a:pt x="271268" y="382927"/>
                    <a:pt x="210273" y="431109"/>
                    <a:pt x="135634" y="387745"/>
                  </a:cubicBezTo>
                  <a:cubicBezTo>
                    <a:pt x="60995" y="344381"/>
                    <a:pt x="0" y="226333"/>
                    <a:pt x="0" y="123544"/>
                  </a:cubicBezTo>
                  <a:cubicBezTo>
                    <a:pt x="0" y="20754"/>
                    <a:pt x="60995" y="-27429"/>
                    <a:pt x="135634" y="15935"/>
                  </a:cubicBezTo>
                  <a:cubicBezTo>
                    <a:pt x="210273" y="59300"/>
                    <a:pt x="270466" y="177348"/>
                    <a:pt x="271268" y="2801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82;p46">
              <a:extLst>
                <a:ext uri="{FF2B5EF4-FFF2-40B4-BE49-F238E27FC236}">
                  <a16:creationId xmlns:a16="http://schemas.microsoft.com/office/drawing/2014/main" id="{D7467D72-ACF1-564E-9A83-E042225F0309}"/>
                </a:ext>
              </a:extLst>
            </p:cNvPr>
            <p:cNvSpPr/>
            <p:nvPr/>
          </p:nvSpPr>
          <p:spPr>
            <a:xfrm>
              <a:off x="7242195" y="4530298"/>
              <a:ext cx="67095" cy="91494"/>
            </a:xfrm>
            <a:custGeom>
              <a:avLst/>
              <a:gdLst/>
              <a:ahLst/>
              <a:cxnLst/>
              <a:rect l="l" t="t" r="r" b="b"/>
              <a:pathLst>
                <a:path w="670948" h="914939" extrusionOk="0">
                  <a:moveTo>
                    <a:pt x="335474" y="11956"/>
                  </a:moveTo>
                  <a:cubicBezTo>
                    <a:pt x="383628" y="39259"/>
                    <a:pt x="422152" y="106715"/>
                    <a:pt x="422152" y="162125"/>
                  </a:cubicBezTo>
                  <a:lnTo>
                    <a:pt x="422152" y="407054"/>
                  </a:lnTo>
                  <a:lnTo>
                    <a:pt x="584270" y="500207"/>
                  </a:lnTo>
                  <a:cubicBezTo>
                    <a:pt x="632425" y="527511"/>
                    <a:pt x="670948" y="594966"/>
                    <a:pt x="670948" y="650376"/>
                  </a:cubicBezTo>
                  <a:cubicBezTo>
                    <a:pt x="670948" y="705786"/>
                    <a:pt x="632425" y="728272"/>
                    <a:pt x="584270" y="700968"/>
                  </a:cubicBezTo>
                  <a:lnTo>
                    <a:pt x="422152" y="607815"/>
                  </a:lnTo>
                  <a:lnTo>
                    <a:pt x="422152" y="852744"/>
                  </a:lnTo>
                  <a:cubicBezTo>
                    <a:pt x="422152" y="908153"/>
                    <a:pt x="383628" y="930639"/>
                    <a:pt x="335474" y="903335"/>
                  </a:cubicBezTo>
                  <a:cubicBezTo>
                    <a:pt x="287320" y="876032"/>
                    <a:pt x="248797" y="808576"/>
                    <a:pt x="248797" y="753166"/>
                  </a:cubicBezTo>
                  <a:lnTo>
                    <a:pt x="248797" y="508237"/>
                  </a:lnTo>
                  <a:lnTo>
                    <a:pt x="86677" y="415084"/>
                  </a:lnTo>
                  <a:cubicBezTo>
                    <a:pt x="38523" y="387781"/>
                    <a:pt x="0" y="320325"/>
                    <a:pt x="0" y="264915"/>
                  </a:cubicBezTo>
                  <a:cubicBezTo>
                    <a:pt x="0" y="209505"/>
                    <a:pt x="38523" y="187020"/>
                    <a:pt x="86677" y="214323"/>
                  </a:cubicBezTo>
                  <a:lnTo>
                    <a:pt x="248797" y="307476"/>
                  </a:lnTo>
                  <a:lnTo>
                    <a:pt x="248797" y="62548"/>
                  </a:lnTo>
                  <a:cubicBezTo>
                    <a:pt x="247994" y="7138"/>
                    <a:pt x="287320" y="-16151"/>
                    <a:pt x="335474" y="1195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83;p46">
              <a:extLst>
                <a:ext uri="{FF2B5EF4-FFF2-40B4-BE49-F238E27FC236}">
                  <a16:creationId xmlns:a16="http://schemas.microsoft.com/office/drawing/2014/main" id="{0823111E-A1B1-8046-B70A-000E2CE8F7DD}"/>
                </a:ext>
              </a:extLst>
            </p:cNvPr>
            <p:cNvSpPr/>
            <p:nvPr/>
          </p:nvSpPr>
          <p:spPr>
            <a:xfrm>
              <a:off x="7304559" y="4297072"/>
              <a:ext cx="70592" cy="94782"/>
            </a:xfrm>
            <a:custGeom>
              <a:avLst/>
              <a:gdLst/>
              <a:ahLst/>
              <a:cxnLst/>
              <a:rect l="l" t="t" r="r" b="b"/>
              <a:pathLst>
                <a:path w="705920" h="947817" extrusionOk="0">
                  <a:moveTo>
                    <a:pt x="352852" y="947818"/>
                  </a:moveTo>
                  <a:cubicBezTo>
                    <a:pt x="-335753" y="51620"/>
                    <a:pt x="162642" y="-272810"/>
                    <a:pt x="352852" y="252381"/>
                  </a:cubicBezTo>
                  <a:cubicBezTo>
                    <a:pt x="543863" y="-49564"/>
                    <a:pt x="1041456" y="855467"/>
                    <a:pt x="352852" y="94781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grpSp>
        <p:nvGrpSpPr>
          <p:cNvPr id="288" name="Google Shape;288;p22"/>
          <p:cNvGrpSpPr/>
          <p:nvPr/>
        </p:nvGrpSpPr>
        <p:grpSpPr>
          <a:xfrm>
            <a:off x="855292" y="836003"/>
            <a:ext cx="4036590" cy="3941676"/>
            <a:chOff x="855292" y="912203"/>
            <a:chExt cx="4036590" cy="3941676"/>
          </a:xfrm>
        </p:grpSpPr>
        <p:sp>
          <p:nvSpPr>
            <p:cNvPr id="289" name="Google Shape;289;p22"/>
            <p:cNvSpPr/>
            <p:nvPr/>
          </p:nvSpPr>
          <p:spPr>
            <a:xfrm rot="-6597333">
              <a:off x="2895551" y="4185127"/>
              <a:ext cx="586303" cy="586303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22"/>
            <p:cNvSpPr/>
            <p:nvPr/>
          </p:nvSpPr>
          <p:spPr>
            <a:xfrm rot="-6599386">
              <a:off x="917321" y="1642633"/>
              <a:ext cx="440541" cy="440541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22"/>
            <p:cNvSpPr/>
            <p:nvPr/>
          </p:nvSpPr>
          <p:spPr>
            <a:xfrm rot="-6598839">
              <a:off x="1486366" y="2582084"/>
              <a:ext cx="1199287" cy="1199287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22"/>
            <p:cNvSpPr/>
            <p:nvPr/>
          </p:nvSpPr>
          <p:spPr>
            <a:xfrm rot="-6598620">
              <a:off x="2973641" y="1148863"/>
              <a:ext cx="1681581" cy="1681581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22"/>
            <p:cNvSpPr/>
            <p:nvPr/>
          </p:nvSpPr>
          <p:spPr>
            <a:xfrm rot="-6597866">
              <a:off x="1260554" y="2443316"/>
              <a:ext cx="629106" cy="629106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22"/>
            <p:cNvSpPr/>
            <p:nvPr/>
          </p:nvSpPr>
          <p:spPr>
            <a:xfrm rot="-6597701">
              <a:off x="1866350" y="1348918"/>
              <a:ext cx="274172" cy="274172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9A7F8EB-6737-4154-A75C-BBB3AEDE9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19" y="212324"/>
            <a:ext cx="7044314" cy="396300"/>
          </a:xfrm>
        </p:spPr>
        <p:txBody>
          <a:bodyPr/>
          <a:lstStyle/>
          <a:p>
            <a:r>
              <a:rPr lang="en-IN" dirty="0"/>
              <a:t>EACH FEATURE’S DEVELOPMENT WORKFLOW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3752D1C-3AEE-4C2D-A3B8-2E261A1A6F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3609150"/>
              </p:ext>
            </p:extLst>
          </p:nvPr>
        </p:nvGraphicFramePr>
        <p:xfrm>
          <a:off x="1317559" y="658342"/>
          <a:ext cx="6770274" cy="436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1812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596760"/>
            <a:ext cx="4879193" cy="42369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API REQUIREMENTS</a:t>
            </a:r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752108" y="1316535"/>
            <a:ext cx="5135534" cy="30429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Should follow the principles of RESTful APIs with proper response status codes to maintain industry standards.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Should have ability to register and authenticate users.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Should support persistent data storage of Users, their Questions and Answers with the ability CRUD operations.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Should follow best practices of Software Engineering with clean, maintainable, scalable code and architecture.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20458" y="696868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9623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853949" y="449484"/>
            <a:ext cx="755365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INITIAL RESEARCH AND TECH-STACK SELECTION</a:t>
            </a:r>
          </a:p>
        </p:txBody>
      </p:sp>
      <p:sp>
        <p:nvSpPr>
          <p:cNvPr id="124" name="Google Shape;124;p14"/>
          <p:cNvSpPr txBox="1">
            <a:spLocks noGrp="1"/>
          </p:cNvSpPr>
          <p:nvPr>
            <p:ph type="body" idx="1"/>
          </p:nvPr>
        </p:nvSpPr>
        <p:spPr>
          <a:xfrm>
            <a:off x="874869" y="1005091"/>
            <a:ext cx="5307000" cy="38668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b="1" dirty="0">
                <a:solidFill>
                  <a:schemeClr val="tx1"/>
                </a:solidFill>
              </a:rPr>
              <a:t>For RESTful API: </a:t>
            </a:r>
            <a:r>
              <a:rPr lang="en-US" sz="1200" dirty="0" err="1">
                <a:solidFill>
                  <a:schemeClr val="tx1"/>
                </a:solidFill>
              </a:rPr>
              <a:t>ExpressJS</a:t>
            </a:r>
            <a:r>
              <a:rPr lang="en-US" sz="1200" dirty="0">
                <a:solidFill>
                  <a:schemeClr val="tx1"/>
                </a:solidFill>
              </a:rPr>
              <a:t> + NodeJS</a:t>
            </a: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b="1" dirty="0">
                <a:solidFill>
                  <a:schemeClr val="tx1"/>
                </a:solidFill>
              </a:rPr>
              <a:t>For Authentication: </a:t>
            </a:r>
            <a:r>
              <a:rPr lang="en-US" sz="1200" dirty="0">
                <a:solidFill>
                  <a:schemeClr val="tx1"/>
                </a:solidFill>
              </a:rPr>
              <a:t>Credentials in request body </a:t>
            </a:r>
            <a:r>
              <a:rPr lang="en-US" sz="1200" b="1" dirty="0">
                <a:solidFill>
                  <a:schemeClr val="tx1"/>
                </a:solidFill>
              </a:rPr>
              <a:t>+ </a:t>
            </a:r>
            <a:r>
              <a:rPr lang="en-US" sz="1200" dirty="0">
                <a:solidFill>
                  <a:schemeClr val="tx1"/>
                </a:solidFill>
              </a:rPr>
              <a:t>JWT + </a:t>
            </a:r>
            <a:r>
              <a:rPr lang="en-US" sz="1200" dirty="0" err="1">
                <a:solidFill>
                  <a:schemeClr val="tx1"/>
                </a:solidFill>
              </a:rPr>
              <a:t>bcrypt</a:t>
            </a:r>
            <a:endParaRPr lang="en-US" sz="1200" b="1" dirty="0">
              <a:solidFill>
                <a:schemeClr val="tx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b="1" dirty="0">
                <a:solidFill>
                  <a:schemeClr val="tx1"/>
                </a:solidFill>
              </a:rPr>
              <a:t>For Persistent Database: </a:t>
            </a:r>
            <a:r>
              <a:rPr lang="en-US" sz="1200" dirty="0">
                <a:solidFill>
                  <a:schemeClr val="tx1"/>
                </a:solidFill>
              </a:rPr>
              <a:t>Filesystem + JSON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b="1" dirty="0">
                <a:solidFill>
                  <a:schemeClr val="tx1"/>
                </a:solidFill>
              </a:rPr>
              <a:t>For Best Practices:</a:t>
            </a:r>
          </a:p>
          <a:p>
            <a:pPr marL="800100" lvl="1" indent="-34290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b="1" dirty="0" err="1">
                <a:solidFill>
                  <a:schemeClr val="tx1"/>
                </a:solidFill>
              </a:rPr>
              <a:t>Javascript</a:t>
            </a:r>
            <a:r>
              <a:rPr lang="en-US" sz="1200" b="1" dirty="0">
                <a:solidFill>
                  <a:schemeClr val="tx1"/>
                </a:solidFill>
              </a:rPr>
              <a:t> Language Specification: </a:t>
            </a:r>
            <a:r>
              <a:rPr lang="en-US" sz="1200" dirty="0">
                <a:solidFill>
                  <a:schemeClr val="tx1"/>
                </a:solidFill>
              </a:rPr>
              <a:t>Es6. Babel based </a:t>
            </a:r>
            <a:r>
              <a:rPr lang="en-US" sz="1200" dirty="0" err="1">
                <a:solidFill>
                  <a:schemeClr val="tx1"/>
                </a:solidFill>
              </a:rPr>
              <a:t>Transpiling</a:t>
            </a:r>
            <a:endParaRPr lang="en-US" sz="1200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b="1" dirty="0">
                <a:solidFill>
                  <a:schemeClr val="tx1"/>
                </a:solidFill>
              </a:rPr>
              <a:t>Comments: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JSDoc</a:t>
            </a:r>
            <a:r>
              <a:rPr lang="en-US" sz="1200" dirty="0">
                <a:solidFill>
                  <a:schemeClr val="tx1"/>
                </a:solidFill>
              </a:rPr>
              <a:t> style comments for every unit</a:t>
            </a:r>
          </a:p>
          <a:p>
            <a:pPr marL="800100" lvl="1" indent="-34290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b="1" dirty="0">
                <a:solidFill>
                  <a:schemeClr val="tx1"/>
                </a:solidFill>
              </a:rPr>
              <a:t>Linting: </a:t>
            </a:r>
            <a:r>
              <a:rPr lang="en-US" sz="1200" dirty="0" err="1">
                <a:solidFill>
                  <a:schemeClr val="tx1"/>
                </a:solidFill>
              </a:rPr>
              <a:t>ESLint</a:t>
            </a:r>
            <a:r>
              <a:rPr lang="en-US" sz="1200" dirty="0">
                <a:solidFill>
                  <a:schemeClr val="tx1"/>
                </a:solidFill>
              </a:rPr>
              <a:t> + Google linting Specifications</a:t>
            </a:r>
          </a:p>
          <a:p>
            <a:pPr marL="800100" lvl="1" indent="-34290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b="1" dirty="0">
                <a:solidFill>
                  <a:schemeClr val="tx1"/>
                </a:solidFill>
              </a:rPr>
              <a:t>Testing: </a:t>
            </a:r>
            <a:r>
              <a:rPr lang="en-US" sz="1200" dirty="0">
                <a:solidFill>
                  <a:schemeClr val="tx1"/>
                </a:solidFill>
              </a:rPr>
              <a:t>Jest. Over 60 Unit Tests written, Thunder used for sending manual requests, Morgan for Logging</a:t>
            </a:r>
          </a:p>
          <a:p>
            <a:pPr marL="800100" lvl="1" indent="-34290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b="1" dirty="0">
                <a:solidFill>
                  <a:schemeClr val="tx1"/>
                </a:solidFill>
              </a:rPr>
              <a:t>CI: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Github</a:t>
            </a:r>
            <a:r>
              <a:rPr lang="en-US" sz="1200" dirty="0">
                <a:solidFill>
                  <a:schemeClr val="tx1"/>
                </a:solidFill>
              </a:rPr>
              <a:t> Actions NodeJS Build and Test Pipeline.</a:t>
            </a:r>
          </a:p>
          <a:p>
            <a:pPr marL="800100" lvl="1" indent="-34290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b="1" dirty="0">
                <a:solidFill>
                  <a:schemeClr val="tx1"/>
                </a:solidFill>
              </a:rPr>
              <a:t>Code Architecture: </a:t>
            </a:r>
            <a:r>
              <a:rPr lang="en-US" sz="1200" dirty="0">
                <a:solidFill>
                  <a:schemeClr val="tx1"/>
                </a:solidFill>
              </a:rPr>
              <a:t>Model View/Route Controller with Repository model</a:t>
            </a: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BE09234F-AC63-D547-96F7-8F45296756FE}"/>
              </a:ext>
            </a:extLst>
          </p:cNvPr>
          <p:cNvGrpSpPr/>
          <p:nvPr/>
        </p:nvGrpSpPr>
        <p:grpSpPr>
          <a:xfrm>
            <a:off x="5811813" y="1221875"/>
            <a:ext cx="3046932" cy="2869148"/>
            <a:chOff x="5427606" y="1552655"/>
            <a:chExt cx="726137" cy="683768"/>
          </a:xfrm>
        </p:grpSpPr>
        <p:sp>
          <p:nvSpPr>
            <p:cNvPr id="59" name="Google Shape;851;p46">
              <a:extLst>
                <a:ext uri="{FF2B5EF4-FFF2-40B4-BE49-F238E27FC236}">
                  <a16:creationId xmlns:a16="http://schemas.microsoft.com/office/drawing/2014/main" id="{F1C544D4-7F71-D54A-B00D-315A50D52229}"/>
                </a:ext>
              </a:extLst>
            </p:cNvPr>
            <p:cNvSpPr/>
            <p:nvPr/>
          </p:nvSpPr>
          <p:spPr>
            <a:xfrm>
              <a:off x="5572580" y="1632552"/>
              <a:ext cx="178456" cy="192551"/>
            </a:xfrm>
            <a:custGeom>
              <a:avLst/>
              <a:gdLst/>
              <a:ahLst/>
              <a:cxnLst/>
              <a:rect l="l" t="t" r="r" b="b"/>
              <a:pathLst>
                <a:path w="1784563" h="1925515" extrusionOk="0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852;p46">
              <a:extLst>
                <a:ext uri="{FF2B5EF4-FFF2-40B4-BE49-F238E27FC236}">
                  <a16:creationId xmlns:a16="http://schemas.microsoft.com/office/drawing/2014/main" id="{8D4662E8-B8D6-A54C-9773-97E896FA4B5B}"/>
                </a:ext>
              </a:extLst>
            </p:cNvPr>
            <p:cNvSpPr/>
            <p:nvPr/>
          </p:nvSpPr>
          <p:spPr>
            <a:xfrm>
              <a:off x="5618439" y="1680309"/>
              <a:ext cx="53496" cy="41296"/>
            </a:xfrm>
            <a:custGeom>
              <a:avLst/>
              <a:gdLst/>
              <a:ahLst/>
              <a:cxnLst/>
              <a:rect l="l" t="t" r="r" b="b"/>
              <a:pathLst>
                <a:path w="534957" h="412963" extrusionOk="0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853;p46">
              <a:extLst>
                <a:ext uri="{FF2B5EF4-FFF2-40B4-BE49-F238E27FC236}">
                  <a16:creationId xmlns:a16="http://schemas.microsoft.com/office/drawing/2014/main" id="{1849BD79-1C27-EC45-AD1B-1D7BA595AF18}"/>
                </a:ext>
              </a:extLst>
            </p:cNvPr>
            <p:cNvSpPr/>
            <p:nvPr/>
          </p:nvSpPr>
          <p:spPr>
            <a:xfrm>
              <a:off x="5618275" y="1702420"/>
              <a:ext cx="113833" cy="75586"/>
            </a:xfrm>
            <a:custGeom>
              <a:avLst/>
              <a:gdLst/>
              <a:ahLst/>
              <a:cxnLst/>
              <a:rect l="l" t="t" r="r" b="b"/>
              <a:pathLst>
                <a:path w="1138329" h="755863" extrusionOk="0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54;p46">
              <a:extLst>
                <a:ext uri="{FF2B5EF4-FFF2-40B4-BE49-F238E27FC236}">
                  <a16:creationId xmlns:a16="http://schemas.microsoft.com/office/drawing/2014/main" id="{DD3E07EE-044A-C440-B626-DAE79832DA31}"/>
                </a:ext>
              </a:extLst>
            </p:cNvPr>
            <p:cNvSpPr/>
            <p:nvPr/>
          </p:nvSpPr>
          <p:spPr>
            <a:xfrm>
              <a:off x="5588934" y="1663110"/>
              <a:ext cx="20197" cy="29795"/>
            </a:xfrm>
            <a:custGeom>
              <a:avLst/>
              <a:gdLst/>
              <a:ahLst/>
              <a:cxnLst/>
              <a:rect l="l" t="t" r="r" b="b"/>
              <a:pathLst>
                <a:path w="201970" h="297952" extrusionOk="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855;p46">
              <a:extLst>
                <a:ext uri="{FF2B5EF4-FFF2-40B4-BE49-F238E27FC236}">
                  <a16:creationId xmlns:a16="http://schemas.microsoft.com/office/drawing/2014/main" id="{366A95C5-5A38-C44C-A7EE-23495A45664C}"/>
                </a:ext>
              </a:extLst>
            </p:cNvPr>
            <p:cNvSpPr/>
            <p:nvPr/>
          </p:nvSpPr>
          <p:spPr>
            <a:xfrm>
              <a:off x="5975369" y="2043872"/>
              <a:ext cx="178374" cy="192551"/>
            </a:xfrm>
            <a:custGeom>
              <a:avLst/>
              <a:gdLst/>
              <a:ahLst/>
              <a:cxnLst/>
              <a:rect l="l" t="t" r="r" b="b"/>
              <a:pathLst>
                <a:path w="1783739" h="1925515" extrusionOk="0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856;p46">
              <a:extLst>
                <a:ext uri="{FF2B5EF4-FFF2-40B4-BE49-F238E27FC236}">
                  <a16:creationId xmlns:a16="http://schemas.microsoft.com/office/drawing/2014/main" id="{CAF1EBBB-8F42-A540-988C-94DC34629144}"/>
                </a:ext>
              </a:extLst>
            </p:cNvPr>
            <p:cNvSpPr/>
            <p:nvPr/>
          </p:nvSpPr>
          <p:spPr>
            <a:xfrm>
              <a:off x="6021228" y="2091629"/>
              <a:ext cx="53496" cy="41296"/>
            </a:xfrm>
            <a:custGeom>
              <a:avLst/>
              <a:gdLst/>
              <a:ahLst/>
              <a:cxnLst/>
              <a:rect l="l" t="t" r="r" b="b"/>
              <a:pathLst>
                <a:path w="534957" h="412963" extrusionOk="0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857;p46">
              <a:extLst>
                <a:ext uri="{FF2B5EF4-FFF2-40B4-BE49-F238E27FC236}">
                  <a16:creationId xmlns:a16="http://schemas.microsoft.com/office/drawing/2014/main" id="{432B05F2-8270-6240-B2EF-08BFCC483C6E}"/>
                </a:ext>
              </a:extLst>
            </p:cNvPr>
            <p:cNvSpPr/>
            <p:nvPr/>
          </p:nvSpPr>
          <p:spPr>
            <a:xfrm>
              <a:off x="6021064" y="2113740"/>
              <a:ext cx="113833" cy="75586"/>
            </a:xfrm>
            <a:custGeom>
              <a:avLst/>
              <a:gdLst/>
              <a:ahLst/>
              <a:cxnLst/>
              <a:rect l="l" t="t" r="r" b="b"/>
              <a:pathLst>
                <a:path w="1138329" h="755863" extrusionOk="0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858;p46">
              <a:extLst>
                <a:ext uri="{FF2B5EF4-FFF2-40B4-BE49-F238E27FC236}">
                  <a16:creationId xmlns:a16="http://schemas.microsoft.com/office/drawing/2014/main" id="{A2BC29EB-3E6B-5D43-98E6-674777F7362C}"/>
                </a:ext>
              </a:extLst>
            </p:cNvPr>
            <p:cNvSpPr/>
            <p:nvPr/>
          </p:nvSpPr>
          <p:spPr>
            <a:xfrm>
              <a:off x="5991723" y="2074430"/>
              <a:ext cx="20197" cy="29795"/>
            </a:xfrm>
            <a:custGeom>
              <a:avLst/>
              <a:gdLst/>
              <a:ahLst/>
              <a:cxnLst/>
              <a:rect l="l" t="t" r="r" b="b"/>
              <a:pathLst>
                <a:path w="201970" h="297952" extrusionOk="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859;p46">
              <a:extLst>
                <a:ext uri="{FF2B5EF4-FFF2-40B4-BE49-F238E27FC236}">
                  <a16:creationId xmlns:a16="http://schemas.microsoft.com/office/drawing/2014/main" id="{7631B307-8DD9-6D4A-897D-3C8FC52157C9}"/>
                </a:ext>
              </a:extLst>
            </p:cNvPr>
            <p:cNvSpPr/>
            <p:nvPr/>
          </p:nvSpPr>
          <p:spPr>
            <a:xfrm>
              <a:off x="5805575" y="1552655"/>
              <a:ext cx="281739" cy="470993"/>
            </a:xfrm>
            <a:custGeom>
              <a:avLst/>
              <a:gdLst/>
              <a:ahLst/>
              <a:cxnLst/>
              <a:rect l="l" t="t" r="r" b="b"/>
              <a:pathLst>
                <a:path w="2817385" h="4709929" extrusionOk="0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860;p46">
              <a:extLst>
                <a:ext uri="{FF2B5EF4-FFF2-40B4-BE49-F238E27FC236}">
                  <a16:creationId xmlns:a16="http://schemas.microsoft.com/office/drawing/2014/main" id="{F702330B-50D6-094E-AB43-9A0E6931B525}"/>
                </a:ext>
              </a:extLst>
            </p:cNvPr>
            <p:cNvSpPr/>
            <p:nvPr/>
          </p:nvSpPr>
          <p:spPr>
            <a:xfrm>
              <a:off x="5764811" y="1579780"/>
              <a:ext cx="281738" cy="470993"/>
            </a:xfrm>
            <a:custGeom>
              <a:avLst/>
              <a:gdLst/>
              <a:ahLst/>
              <a:cxnLst/>
              <a:rect l="l" t="t" r="r" b="b"/>
              <a:pathLst>
                <a:path w="2817384" h="4709929" extrusionOk="0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861;p46">
              <a:extLst>
                <a:ext uri="{FF2B5EF4-FFF2-40B4-BE49-F238E27FC236}">
                  <a16:creationId xmlns:a16="http://schemas.microsoft.com/office/drawing/2014/main" id="{B55041BE-B97C-AB43-9894-1BB2E773925D}"/>
                </a:ext>
              </a:extLst>
            </p:cNvPr>
            <p:cNvSpPr/>
            <p:nvPr/>
          </p:nvSpPr>
          <p:spPr>
            <a:xfrm>
              <a:off x="5901978" y="1583397"/>
              <a:ext cx="144249" cy="467284"/>
            </a:xfrm>
            <a:custGeom>
              <a:avLst/>
              <a:gdLst/>
              <a:ahLst/>
              <a:cxnLst/>
              <a:rect l="l" t="t" r="r" b="b"/>
              <a:pathLst>
                <a:path w="1442487" h="4672836" extrusionOk="0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862;p46">
              <a:extLst>
                <a:ext uri="{FF2B5EF4-FFF2-40B4-BE49-F238E27FC236}">
                  <a16:creationId xmlns:a16="http://schemas.microsoft.com/office/drawing/2014/main" id="{8B50823C-5A96-3641-A556-DAE95298F1B5}"/>
                </a:ext>
              </a:extLst>
            </p:cNvPr>
            <p:cNvSpPr/>
            <p:nvPr/>
          </p:nvSpPr>
          <p:spPr>
            <a:xfrm>
              <a:off x="5727992" y="1830649"/>
              <a:ext cx="165515" cy="394994"/>
            </a:xfrm>
            <a:custGeom>
              <a:avLst/>
              <a:gdLst/>
              <a:ahLst/>
              <a:cxnLst/>
              <a:rect l="l" t="t" r="r" b="b"/>
              <a:pathLst>
                <a:path w="1655151" h="3949944" extrusionOk="0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863;p46">
              <a:extLst>
                <a:ext uri="{FF2B5EF4-FFF2-40B4-BE49-F238E27FC236}">
                  <a16:creationId xmlns:a16="http://schemas.microsoft.com/office/drawing/2014/main" id="{70642E7E-77CA-1E48-AB32-9B17E91E469B}"/>
                </a:ext>
              </a:extLst>
            </p:cNvPr>
            <p:cNvSpPr/>
            <p:nvPr/>
          </p:nvSpPr>
          <p:spPr>
            <a:xfrm>
              <a:off x="5749360" y="2007787"/>
              <a:ext cx="125043" cy="177632"/>
            </a:xfrm>
            <a:custGeom>
              <a:avLst/>
              <a:gdLst/>
              <a:ahLst/>
              <a:cxnLst/>
              <a:rect l="l" t="t" r="r" b="b"/>
              <a:pathLst>
                <a:path w="1250431" h="1776320" extrusionOk="0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864;p46">
              <a:extLst>
                <a:ext uri="{FF2B5EF4-FFF2-40B4-BE49-F238E27FC236}">
                  <a16:creationId xmlns:a16="http://schemas.microsoft.com/office/drawing/2014/main" id="{0009CD3E-4917-7D4D-94AF-A19C3722079A}"/>
                </a:ext>
              </a:extLst>
            </p:cNvPr>
            <p:cNvSpPr/>
            <p:nvPr/>
          </p:nvSpPr>
          <p:spPr>
            <a:xfrm>
              <a:off x="5751579" y="1935452"/>
              <a:ext cx="57700" cy="42945"/>
            </a:xfrm>
            <a:custGeom>
              <a:avLst/>
              <a:gdLst/>
              <a:ahLst/>
              <a:cxnLst/>
              <a:rect l="l" t="t" r="r" b="b"/>
              <a:pathLst>
                <a:path w="576995" h="429449" extrusionOk="0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865;p46">
              <a:extLst>
                <a:ext uri="{FF2B5EF4-FFF2-40B4-BE49-F238E27FC236}">
                  <a16:creationId xmlns:a16="http://schemas.microsoft.com/office/drawing/2014/main" id="{8069BFE1-A2A5-C847-A718-722005375BF8}"/>
                </a:ext>
              </a:extLst>
            </p:cNvPr>
            <p:cNvSpPr/>
            <p:nvPr/>
          </p:nvSpPr>
          <p:spPr>
            <a:xfrm>
              <a:off x="5751826" y="1957646"/>
              <a:ext cx="57700" cy="42945"/>
            </a:xfrm>
            <a:custGeom>
              <a:avLst/>
              <a:gdLst/>
              <a:ahLst/>
              <a:cxnLst/>
              <a:rect l="l" t="t" r="r" b="b"/>
              <a:pathLst>
                <a:path w="576995" h="429449" extrusionOk="0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866;p46">
              <a:extLst>
                <a:ext uri="{FF2B5EF4-FFF2-40B4-BE49-F238E27FC236}">
                  <a16:creationId xmlns:a16="http://schemas.microsoft.com/office/drawing/2014/main" id="{B512B5AA-5BDF-1249-8D89-119AD0114FE7}"/>
                </a:ext>
              </a:extLst>
            </p:cNvPr>
            <p:cNvSpPr/>
            <p:nvPr/>
          </p:nvSpPr>
          <p:spPr>
            <a:xfrm>
              <a:off x="5751744" y="1979017"/>
              <a:ext cx="109464" cy="71465"/>
            </a:xfrm>
            <a:custGeom>
              <a:avLst/>
              <a:gdLst/>
              <a:ahLst/>
              <a:cxnLst/>
              <a:rect l="l" t="t" r="r" b="b"/>
              <a:pathLst>
                <a:path w="1094642" h="714649" extrusionOk="0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67;p46">
              <a:extLst>
                <a:ext uri="{FF2B5EF4-FFF2-40B4-BE49-F238E27FC236}">
                  <a16:creationId xmlns:a16="http://schemas.microsoft.com/office/drawing/2014/main" id="{9413810C-4B1C-4045-9C07-58CE519428A8}"/>
                </a:ext>
              </a:extLst>
            </p:cNvPr>
            <p:cNvSpPr/>
            <p:nvPr/>
          </p:nvSpPr>
          <p:spPr>
            <a:xfrm>
              <a:off x="5727992" y="1830649"/>
              <a:ext cx="165598" cy="143589"/>
            </a:xfrm>
            <a:custGeom>
              <a:avLst/>
              <a:gdLst/>
              <a:ahLst/>
              <a:cxnLst/>
              <a:rect l="l" t="t" r="r" b="b"/>
              <a:pathLst>
                <a:path w="1655976" h="1435893" extrusionOk="0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68;p46">
              <a:extLst>
                <a:ext uri="{FF2B5EF4-FFF2-40B4-BE49-F238E27FC236}">
                  <a16:creationId xmlns:a16="http://schemas.microsoft.com/office/drawing/2014/main" id="{E29E4F4A-7E1E-A945-AE5F-D7EE3157C3D7}"/>
                </a:ext>
              </a:extLst>
            </p:cNvPr>
            <p:cNvSpPr/>
            <p:nvPr/>
          </p:nvSpPr>
          <p:spPr>
            <a:xfrm>
              <a:off x="5748292" y="1858619"/>
              <a:ext cx="21019" cy="31031"/>
            </a:xfrm>
            <a:custGeom>
              <a:avLst/>
              <a:gdLst/>
              <a:ahLst/>
              <a:cxnLst/>
              <a:rect l="l" t="t" r="r" b="b"/>
              <a:pathLst>
                <a:path w="210191" h="310309" extrusionOk="0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69;p46">
              <a:extLst>
                <a:ext uri="{FF2B5EF4-FFF2-40B4-BE49-F238E27FC236}">
                  <a16:creationId xmlns:a16="http://schemas.microsoft.com/office/drawing/2014/main" id="{9342584C-8AED-5444-BBE5-C312B063BDF0}"/>
                </a:ext>
              </a:extLst>
            </p:cNvPr>
            <p:cNvSpPr/>
            <p:nvPr/>
          </p:nvSpPr>
          <p:spPr>
            <a:xfrm>
              <a:off x="5825792" y="1961756"/>
              <a:ext cx="112349" cy="106909"/>
            </a:xfrm>
            <a:custGeom>
              <a:avLst/>
              <a:gdLst/>
              <a:ahLst/>
              <a:cxnLst/>
              <a:rect l="l" t="t" r="r" b="b"/>
              <a:pathLst>
                <a:path w="1123491" h="1069089" extrusionOk="0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70;p46">
              <a:extLst>
                <a:ext uri="{FF2B5EF4-FFF2-40B4-BE49-F238E27FC236}">
                  <a16:creationId xmlns:a16="http://schemas.microsoft.com/office/drawing/2014/main" id="{401896DD-CA7B-4441-B937-FAF703375A3A}"/>
                </a:ext>
              </a:extLst>
            </p:cNvPr>
            <p:cNvSpPr/>
            <p:nvPr/>
          </p:nvSpPr>
          <p:spPr>
            <a:xfrm>
              <a:off x="5453658" y="1675459"/>
              <a:ext cx="245388" cy="288992"/>
            </a:xfrm>
            <a:custGeom>
              <a:avLst/>
              <a:gdLst/>
              <a:ahLst/>
              <a:cxnLst/>
              <a:rect l="l" t="t" r="r" b="b"/>
              <a:pathLst>
                <a:path w="2453878" h="2889921" extrusionOk="0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871;p46">
              <a:extLst>
                <a:ext uri="{FF2B5EF4-FFF2-40B4-BE49-F238E27FC236}">
                  <a16:creationId xmlns:a16="http://schemas.microsoft.com/office/drawing/2014/main" id="{51A54E27-16EF-104C-AC3D-E216B915F69C}"/>
                </a:ext>
              </a:extLst>
            </p:cNvPr>
            <p:cNvSpPr/>
            <p:nvPr/>
          </p:nvSpPr>
          <p:spPr>
            <a:xfrm>
              <a:off x="5427606" y="1690501"/>
              <a:ext cx="92567" cy="88115"/>
            </a:xfrm>
            <a:custGeom>
              <a:avLst/>
              <a:gdLst/>
              <a:ahLst/>
              <a:cxnLst/>
              <a:rect l="l" t="t" r="r" b="b"/>
              <a:pathLst>
                <a:path w="925665" h="881154" extrusionOk="0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72;p46">
              <a:extLst>
                <a:ext uri="{FF2B5EF4-FFF2-40B4-BE49-F238E27FC236}">
                  <a16:creationId xmlns:a16="http://schemas.microsoft.com/office/drawing/2014/main" id="{E2846B7A-A559-CD44-BDEA-12CA181049EA}"/>
                </a:ext>
              </a:extLst>
            </p:cNvPr>
            <p:cNvSpPr/>
            <p:nvPr/>
          </p:nvSpPr>
          <p:spPr>
            <a:xfrm>
              <a:off x="5581785" y="1780426"/>
              <a:ext cx="53743" cy="42203"/>
            </a:xfrm>
            <a:custGeom>
              <a:avLst/>
              <a:gdLst/>
              <a:ahLst/>
              <a:cxnLst/>
              <a:rect l="l" t="t" r="r" b="b"/>
              <a:pathLst>
                <a:path w="537429" h="422030" extrusionOk="0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73;p46">
              <a:extLst>
                <a:ext uri="{FF2B5EF4-FFF2-40B4-BE49-F238E27FC236}">
                  <a16:creationId xmlns:a16="http://schemas.microsoft.com/office/drawing/2014/main" id="{6B09356E-791A-654F-AAEA-B6EFEAB94208}"/>
                </a:ext>
              </a:extLst>
            </p:cNvPr>
            <p:cNvSpPr/>
            <p:nvPr/>
          </p:nvSpPr>
          <p:spPr>
            <a:xfrm>
              <a:off x="5532063" y="1774179"/>
              <a:ext cx="103612" cy="70970"/>
            </a:xfrm>
            <a:custGeom>
              <a:avLst/>
              <a:gdLst/>
              <a:ahLst/>
              <a:cxnLst/>
              <a:rect l="l" t="t" r="r" b="b"/>
              <a:pathLst>
                <a:path w="1036118" h="709704" extrusionOk="0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74;p46">
              <a:extLst>
                <a:ext uri="{FF2B5EF4-FFF2-40B4-BE49-F238E27FC236}">
                  <a16:creationId xmlns:a16="http://schemas.microsoft.com/office/drawing/2014/main" id="{39C684C9-2175-F44D-86D6-475591F4D129}"/>
                </a:ext>
              </a:extLst>
            </p:cNvPr>
            <p:cNvSpPr/>
            <p:nvPr/>
          </p:nvSpPr>
          <p:spPr>
            <a:xfrm>
              <a:off x="5510202" y="1783879"/>
              <a:ext cx="125538" cy="83664"/>
            </a:xfrm>
            <a:custGeom>
              <a:avLst/>
              <a:gdLst/>
              <a:ahLst/>
              <a:cxnLst/>
              <a:rect l="l" t="t" r="r" b="b"/>
              <a:pathLst>
                <a:path w="1255376" h="836643" extrusionOk="0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75;p46">
              <a:extLst>
                <a:ext uri="{FF2B5EF4-FFF2-40B4-BE49-F238E27FC236}">
                  <a16:creationId xmlns:a16="http://schemas.microsoft.com/office/drawing/2014/main" id="{00371F1F-A651-1D49-B588-7A122CE19AFD}"/>
                </a:ext>
              </a:extLst>
            </p:cNvPr>
            <p:cNvSpPr/>
            <p:nvPr/>
          </p:nvSpPr>
          <p:spPr>
            <a:xfrm>
              <a:off x="5648519" y="1818004"/>
              <a:ext cx="27861" cy="41435"/>
            </a:xfrm>
            <a:custGeom>
              <a:avLst/>
              <a:gdLst/>
              <a:ahLst/>
              <a:cxnLst/>
              <a:rect l="l" t="t" r="r" b="b"/>
              <a:pathLst>
                <a:path w="278606" h="414354" extrusionOk="0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76;p46">
              <a:extLst>
                <a:ext uri="{FF2B5EF4-FFF2-40B4-BE49-F238E27FC236}">
                  <a16:creationId xmlns:a16="http://schemas.microsoft.com/office/drawing/2014/main" id="{179CD420-7576-1D46-A72C-8DA7A801DA08}"/>
                </a:ext>
              </a:extLst>
            </p:cNvPr>
            <p:cNvSpPr/>
            <p:nvPr/>
          </p:nvSpPr>
          <p:spPr>
            <a:xfrm>
              <a:off x="5585154" y="1946757"/>
              <a:ext cx="68910" cy="93879"/>
            </a:xfrm>
            <a:custGeom>
              <a:avLst/>
              <a:gdLst/>
              <a:ahLst/>
              <a:cxnLst/>
              <a:rect l="l" t="t" r="r" b="b"/>
              <a:pathLst>
                <a:path w="689097" h="938791" extrusionOk="0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F9212C67-D2EC-4B38-80B7-A3C9350C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05" y="987820"/>
            <a:ext cx="1532254" cy="390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9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AB57-7D3D-4DC2-86D0-5433FCD02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191924"/>
            <a:ext cx="7565686" cy="693584"/>
          </a:xfrm>
        </p:spPr>
        <p:txBody>
          <a:bodyPr/>
          <a:lstStyle/>
          <a:p>
            <a:r>
              <a:rPr lang="en-IN" dirty="0"/>
              <a:t>Project Architecture for separation of concern between the various layers of the Software.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2B431B-6CA8-4C72-BD78-059E6BA6F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99" y="942824"/>
            <a:ext cx="3514375" cy="4154125"/>
          </a:xfrm>
        </p:spPr>
        <p:txBody>
          <a:bodyPr/>
          <a:lstStyle/>
          <a:p>
            <a:r>
              <a:rPr lang="en-IN" sz="1600" u="sng" dirty="0"/>
              <a:t>Example Route (/question)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E7027-BCE2-442E-BEB5-881FEE6AA0D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74326" y="942825"/>
            <a:ext cx="4121581" cy="4098338"/>
          </a:xfrm>
        </p:spPr>
        <p:txBody>
          <a:bodyPr/>
          <a:lstStyle/>
          <a:p>
            <a:r>
              <a:rPr lang="en-IN" sz="1600" u="sng" dirty="0"/>
              <a:t>Example Controller (for question POST)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5899B-DC61-489A-A044-F0D27492E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CCFB73-E8F1-4939-A3FF-19407EB01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9"/>
          <a:stretch/>
        </p:blipFill>
        <p:spPr>
          <a:xfrm>
            <a:off x="1276328" y="1317469"/>
            <a:ext cx="2672315" cy="3709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EADD0B-E1A1-47F4-9258-9C72FA6CB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9" r="2801"/>
          <a:stretch/>
        </p:blipFill>
        <p:spPr>
          <a:xfrm>
            <a:off x="5193201" y="1318169"/>
            <a:ext cx="3500199" cy="370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8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AB57-7D3D-4DC2-86D0-5433FCD02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191924"/>
            <a:ext cx="7565686" cy="693584"/>
          </a:xfrm>
        </p:spPr>
        <p:txBody>
          <a:bodyPr/>
          <a:lstStyle/>
          <a:p>
            <a:r>
              <a:rPr lang="en-IN" dirty="0"/>
              <a:t>Project Architecture for separation of Concern between the various layers of the Software.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2B431B-6CA8-4C72-BD78-059E6BA6F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99" y="942824"/>
            <a:ext cx="3514375" cy="4154125"/>
          </a:xfrm>
        </p:spPr>
        <p:txBody>
          <a:bodyPr/>
          <a:lstStyle/>
          <a:p>
            <a:r>
              <a:rPr lang="en-IN" sz="1600" u="sng" dirty="0"/>
              <a:t>Example Model (Question Data)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E7027-BCE2-442E-BEB5-881FEE6AA0D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74326" y="942825"/>
            <a:ext cx="4121581" cy="4098338"/>
          </a:xfrm>
        </p:spPr>
        <p:txBody>
          <a:bodyPr/>
          <a:lstStyle/>
          <a:p>
            <a:r>
              <a:rPr lang="en-IN" sz="1600" u="sng" dirty="0"/>
              <a:t>Example Repository (for question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5899B-DC61-489A-A044-F0D27492E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B4BA2-422F-4F42-B913-9398DE8F6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49"/>
          <a:stretch/>
        </p:blipFill>
        <p:spPr>
          <a:xfrm>
            <a:off x="1302001" y="1325257"/>
            <a:ext cx="3336142" cy="3706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0ABD9-D38F-4560-9FEB-2C54A0FBD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761" y="1319067"/>
            <a:ext cx="2736709" cy="37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60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8643ACA-E343-4F72-A5BB-61E9C3134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505" y="746494"/>
            <a:ext cx="3313592" cy="3650511"/>
          </a:xfrm>
        </p:spPr>
        <p:txBody>
          <a:bodyPr/>
          <a:lstStyle/>
          <a:p>
            <a:r>
              <a:rPr lang="en-IN" sz="2800" dirty="0">
                <a:solidFill>
                  <a:schemeClr val="accent1"/>
                </a:solidFill>
              </a:rPr>
              <a:t>Comprehensive Unit Test Coverage using Jest.</a:t>
            </a:r>
            <a:br>
              <a:rPr lang="en-IN" sz="2800" dirty="0">
                <a:solidFill>
                  <a:schemeClr val="accent1"/>
                </a:solidFill>
              </a:rPr>
            </a:br>
            <a:br>
              <a:rPr lang="en-IN" sz="2800" dirty="0">
                <a:solidFill>
                  <a:schemeClr val="accent1"/>
                </a:solidFill>
              </a:rPr>
            </a:br>
            <a:r>
              <a:rPr lang="en-IN" sz="2800" dirty="0">
                <a:solidFill>
                  <a:schemeClr val="accent1"/>
                </a:solidFill>
              </a:rPr>
              <a:t>Automated Testing implemented using the </a:t>
            </a:r>
            <a:r>
              <a:rPr lang="en-IN" sz="2800" dirty="0" err="1">
                <a:solidFill>
                  <a:schemeClr val="accent1"/>
                </a:solidFill>
              </a:rPr>
              <a:t>Github</a:t>
            </a:r>
            <a:r>
              <a:rPr lang="en-IN" sz="2800" dirty="0">
                <a:solidFill>
                  <a:schemeClr val="accent1"/>
                </a:solidFill>
              </a:rPr>
              <a:t> Actions NodeJS CI Pipeline on every Push.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AA516-64AD-4B2F-B981-896DB7568C55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93150" y="4749800"/>
            <a:ext cx="450850" cy="347663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8674C-FB97-4787-9A06-72AD0ED6A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746" y="277750"/>
            <a:ext cx="2261191" cy="4587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74A266-5DEC-48A1-A541-1FD17F81A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238" y="773741"/>
            <a:ext cx="2261191" cy="30574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4E7EC4-DFFF-489A-9379-57FB57B24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1" t="15395" r="952"/>
          <a:stretch/>
        </p:blipFill>
        <p:spPr>
          <a:xfrm>
            <a:off x="6795584" y="3961419"/>
            <a:ext cx="2078497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4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AB57-7D3D-4DC2-86D0-5433FCD02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451611"/>
            <a:ext cx="7565686" cy="693584"/>
          </a:xfrm>
        </p:spPr>
        <p:txBody>
          <a:bodyPr/>
          <a:lstStyle/>
          <a:p>
            <a:r>
              <a:rPr lang="en-IN" dirty="0"/>
              <a:t>Development of features as per Problem Statement</a:t>
            </a:r>
            <a:br>
              <a:rPr lang="en-IN" dirty="0"/>
            </a:br>
            <a:r>
              <a:rPr lang="en-IN" dirty="0"/>
              <a:t>	</a:t>
            </a:r>
            <a:r>
              <a:rPr lang="en-IN" sz="1800" dirty="0"/>
              <a:t>1. Registration (/register)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5899B-DC61-489A-A044-F0D27492E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34330-C99C-45B3-9E6A-59CB43503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75" y="1398425"/>
            <a:ext cx="6830135" cy="320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32067"/>
      </p:ext>
    </p:extLst>
  </p:cSld>
  <p:clrMapOvr>
    <a:masterClrMapping/>
  </p:clrMapOvr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FFFFFF"/>
      </a:dk1>
      <a:lt1>
        <a:srgbClr val="0E0918"/>
      </a:lt1>
      <a:dk2>
        <a:srgbClr val="D1C8DA"/>
      </a:dk2>
      <a:lt2>
        <a:srgbClr val="8870A0"/>
      </a:lt2>
      <a:accent1>
        <a:srgbClr val="FF9E44"/>
      </a:accent1>
      <a:accent2>
        <a:srgbClr val="FF4093"/>
      </a:accent2>
      <a:accent3>
        <a:srgbClr val="C06EE2"/>
      </a:accent3>
      <a:accent4>
        <a:srgbClr val="5AA5DA"/>
      </a:accent4>
      <a:accent5>
        <a:srgbClr val="572D7E"/>
      </a:accent5>
      <a:accent6>
        <a:srgbClr val="0E091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</TotalTime>
  <Words>791</Words>
  <Application>Microsoft Office PowerPoint</Application>
  <PresentationFormat>On-screen Show (16:9)</PresentationFormat>
  <Paragraphs>79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Barlow</vt:lpstr>
      <vt:lpstr>Calibri</vt:lpstr>
      <vt:lpstr>Barlow Light</vt:lpstr>
      <vt:lpstr>Arial</vt:lpstr>
      <vt:lpstr>Wingdings</vt:lpstr>
      <vt:lpstr>Minola template</vt:lpstr>
      <vt:lpstr>Swiggy i++ Answering Forum Backend  CASE STUDY SHOWCASE  By Dhiman Seal, dhiman.seal@hotmail.com </vt:lpstr>
      <vt:lpstr>ABSTRACT</vt:lpstr>
      <vt:lpstr>EACH FEATURE’S DEVELOPMENT WORKFLOW</vt:lpstr>
      <vt:lpstr>API REQUIREMENTS</vt:lpstr>
      <vt:lpstr>INITIAL RESEARCH AND TECH-STACK SELECTION</vt:lpstr>
      <vt:lpstr>Project Architecture for separation of concern between the various layers of the Software.</vt:lpstr>
      <vt:lpstr>Project Architecture for separation of Concern between the various layers of the Software.</vt:lpstr>
      <vt:lpstr>Comprehensive Unit Test Coverage using Jest.  Automated Testing implemented using the Github Actions NodeJS CI Pipeline on every Push.</vt:lpstr>
      <vt:lpstr>Development of features as per Problem Statement  1. Registration (/register)</vt:lpstr>
      <vt:lpstr>Development of features as per Problem Statement  2. Login (/login)</vt:lpstr>
      <vt:lpstr>Development of features as per Problem Statement  2. Login (/login) with bad credentials</vt:lpstr>
      <vt:lpstr>Development of features as per Problem Statement  2. Ask Question (/question)</vt:lpstr>
      <vt:lpstr>Development of features as per Problem Statement  2. Ask Question (/question) with bad Auth</vt:lpstr>
      <vt:lpstr>Development of features as per Problem Statement  4.1. Answer Question (/question/{qid}/answer)</vt:lpstr>
      <vt:lpstr>Development of features as per Problem Statement  4.2. Answer Question (/question/{qid}/answer) with bad Auth</vt:lpstr>
      <vt:lpstr>Development of features as per Problem Statement  4.3. Update Answer (/question/{qid}/answer)</vt:lpstr>
      <vt:lpstr>Development of features as per Problem Statement  5. Get Answers for particular question (/question/{qid})</vt:lpstr>
      <vt:lpstr>Development of features as per Problem Statement  5. Get all Questions for particular user (/question})</vt:lpstr>
      <vt:lpstr>ADDITIONAL FEATURES IMPLEMENTED</vt:lpstr>
      <vt:lpstr>SKILLS LEARNED THROUGH THE PROGRAMME</vt:lpstr>
      <vt:lpstr>IN CONCLUSION,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Dhiman Seal</dc:creator>
  <cp:lastModifiedBy>Dhiman</cp:lastModifiedBy>
  <cp:revision>26</cp:revision>
  <dcterms:modified xsi:type="dcterms:W3CDTF">2022-01-09T06:27:32Z</dcterms:modified>
</cp:coreProperties>
</file>